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20104100" cy="11309350"/>
  <p:notesSz cx="20104100" cy="11309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20"/>
  </p:normalViewPr>
  <p:slideViewPr>
    <p:cSldViewPr>
      <p:cViewPr>
        <p:scale>
          <a:sx n="49" d="100"/>
          <a:sy n="49" d="100"/>
        </p:scale>
        <p:origin x="2304" y="6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296E8-109B-4544-8C9C-65989C736714}" type="datetimeFigureOut">
              <a:rPr lang="en-US" smtClean="0"/>
              <a:t>12/6/22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92A73-4792-E644-AECA-FD2C2CEBE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69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92A73-4792-E644-AECA-FD2C2CEBEEB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52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982813" y="5798641"/>
            <a:ext cx="8138472" cy="1596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5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rgbClr val="2F516E"/>
                </a:solidFill>
                <a:latin typeface="Helvetica"/>
                <a:cs typeface="Helvetic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5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5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55501" y="589788"/>
            <a:ext cx="17993096" cy="235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5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72694" y="4890683"/>
            <a:ext cx="14358711" cy="25387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0">
                <a:solidFill>
                  <a:srgbClr val="2F516E"/>
                </a:solidFill>
                <a:latin typeface="Helvetica"/>
                <a:cs typeface="Helvetic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30.png"/><Relationship Id="rId5" Type="http://schemas.openxmlformats.org/officeDocument/2006/relationships/image" Target="../media/image28.png"/><Relationship Id="rId10" Type="http://schemas.openxmlformats.org/officeDocument/2006/relationships/image" Target="../media/image10.png"/><Relationship Id="rId4" Type="http://schemas.openxmlformats.org/officeDocument/2006/relationships/image" Target="../media/image27.png"/><Relationship Id="rId9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30.png"/><Relationship Id="rId5" Type="http://schemas.openxmlformats.org/officeDocument/2006/relationships/image" Target="../media/image28.png"/><Relationship Id="rId10" Type="http://schemas.openxmlformats.org/officeDocument/2006/relationships/image" Target="../media/image10.png"/><Relationship Id="rId4" Type="http://schemas.openxmlformats.org/officeDocument/2006/relationships/image" Target="../media/image27.png"/><Relationship Id="rId9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30.png"/><Relationship Id="rId5" Type="http://schemas.openxmlformats.org/officeDocument/2006/relationships/image" Target="../media/image28.png"/><Relationship Id="rId10" Type="http://schemas.openxmlformats.org/officeDocument/2006/relationships/image" Target="../media/image10.png"/><Relationship Id="rId4" Type="http://schemas.openxmlformats.org/officeDocument/2006/relationships/image" Target="../media/image27.png"/><Relationship Id="rId9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-387350" y="-288924"/>
            <a:ext cx="8069782" cy="12344400"/>
            <a:chOff x="-157063" y="0"/>
            <a:chExt cx="7190105" cy="1162304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5400736" y="0"/>
                  </a:moveTo>
                  <a:lnTo>
                    <a:pt x="0" y="0"/>
                  </a:lnTo>
                  <a:lnTo>
                    <a:pt x="0" y="9106162"/>
                  </a:lnTo>
                  <a:lnTo>
                    <a:pt x="1402868" y="9245791"/>
                  </a:lnTo>
                  <a:lnTo>
                    <a:pt x="5400736" y="0"/>
                  </a:lnTo>
                  <a:close/>
                </a:path>
              </a:pathLst>
            </a:custGeom>
            <a:solidFill>
              <a:srgbClr val="2F51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1402859" y="9245791"/>
                  </a:moveTo>
                  <a:lnTo>
                    <a:pt x="5400727" y="0"/>
                  </a:lnTo>
                </a:path>
                <a:path w="5401310" h="9246235">
                  <a:moveTo>
                    <a:pt x="0" y="9106159"/>
                  </a:moveTo>
                  <a:lnTo>
                    <a:pt x="1402859" y="9245791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3314286"/>
              <a:ext cx="6875780" cy="7994650"/>
            </a:xfrm>
            <a:custGeom>
              <a:avLst/>
              <a:gdLst/>
              <a:ahLst/>
              <a:cxnLst/>
              <a:rect l="l" t="t" r="r" b="b"/>
              <a:pathLst>
                <a:path w="6875780" h="7994650">
                  <a:moveTo>
                    <a:pt x="0" y="0"/>
                  </a:moveTo>
                  <a:lnTo>
                    <a:pt x="0" y="7994269"/>
                  </a:lnTo>
                  <a:lnTo>
                    <a:pt x="6875748" y="799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3314288"/>
              <a:ext cx="6875780" cy="7994650"/>
            </a:xfrm>
            <a:custGeom>
              <a:avLst/>
              <a:gdLst/>
              <a:ahLst/>
              <a:cxnLst/>
              <a:rect l="l" t="t" r="r" b="b"/>
              <a:pathLst>
                <a:path w="6875780" h="7994650">
                  <a:moveTo>
                    <a:pt x="0" y="0"/>
                  </a:moveTo>
                  <a:lnTo>
                    <a:pt x="6875744" y="7994267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1256645">
              <a:lnSpc>
                <a:spcPts val="10610"/>
              </a:lnSpc>
              <a:spcBef>
                <a:spcPts val="120"/>
              </a:spcBef>
            </a:pPr>
            <a:r>
              <a:rPr spc="-114" dirty="0"/>
              <a:t>HEADLINE</a:t>
            </a:r>
            <a:r>
              <a:rPr spc="-75" dirty="0"/>
              <a:t> </a:t>
            </a:r>
            <a:r>
              <a:rPr spc="10" dirty="0"/>
              <a:t>1</a:t>
            </a:r>
          </a:p>
          <a:p>
            <a:pPr marL="13089890">
              <a:lnSpc>
                <a:spcPts val="7670"/>
              </a:lnSpc>
              <a:tabLst>
                <a:tab pos="17514570" algn="l"/>
              </a:tabLst>
            </a:pPr>
            <a:r>
              <a:rPr sz="6600" spc="-125" dirty="0">
                <a:solidFill>
                  <a:srgbClr val="2F516E"/>
                </a:solidFill>
              </a:rPr>
              <a:t>H</a:t>
            </a:r>
            <a:r>
              <a:rPr sz="6600" spc="-55" dirty="0">
                <a:solidFill>
                  <a:srgbClr val="2F516E"/>
                </a:solidFill>
              </a:rPr>
              <a:t>E</a:t>
            </a:r>
            <a:r>
              <a:rPr sz="6600" spc="-145" dirty="0">
                <a:solidFill>
                  <a:srgbClr val="2F516E"/>
                </a:solidFill>
              </a:rPr>
              <a:t>A</a:t>
            </a:r>
            <a:r>
              <a:rPr sz="6600" spc="-100" dirty="0">
                <a:solidFill>
                  <a:srgbClr val="2F516E"/>
                </a:solidFill>
              </a:rPr>
              <a:t>D</a:t>
            </a:r>
            <a:r>
              <a:rPr sz="6600" spc="-135" dirty="0">
                <a:solidFill>
                  <a:srgbClr val="2F516E"/>
                </a:solidFill>
              </a:rPr>
              <a:t>L</a:t>
            </a:r>
            <a:r>
              <a:rPr sz="6600" spc="-85" dirty="0">
                <a:solidFill>
                  <a:srgbClr val="2F516E"/>
                </a:solidFill>
              </a:rPr>
              <a:t>I</a:t>
            </a:r>
            <a:r>
              <a:rPr sz="6600" spc="-114" dirty="0">
                <a:solidFill>
                  <a:srgbClr val="2F516E"/>
                </a:solidFill>
              </a:rPr>
              <a:t>N</a:t>
            </a:r>
            <a:r>
              <a:rPr sz="6600" spc="-5" dirty="0">
                <a:solidFill>
                  <a:srgbClr val="2F516E"/>
                </a:solidFill>
              </a:rPr>
              <a:t>E</a:t>
            </a:r>
            <a:r>
              <a:rPr sz="6600" dirty="0">
                <a:solidFill>
                  <a:srgbClr val="2F516E"/>
                </a:solidFill>
              </a:rPr>
              <a:t>	</a:t>
            </a:r>
            <a:r>
              <a:rPr sz="6600" spc="-5" dirty="0">
                <a:solidFill>
                  <a:srgbClr val="2F516E"/>
                </a:solidFill>
              </a:rPr>
              <a:t>2</a:t>
            </a:r>
            <a:endParaRPr sz="6600"/>
          </a:p>
        </p:txBody>
      </p:sp>
      <p:pic>
        <p:nvPicPr>
          <p:cNvPr id="40" name="Picture 39" descr="Text&#10;&#10;Description automatically generated">
            <a:extLst>
              <a:ext uri="{FF2B5EF4-FFF2-40B4-BE49-F238E27FC236}">
                <a16:creationId xmlns:a16="http://schemas.microsoft.com/office/drawing/2014/main" id="{862F58E8-6DCD-F9CB-A921-729B152DA9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021" y="9693275"/>
            <a:ext cx="9694127" cy="134663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512857" y="10555634"/>
            <a:ext cx="3214370" cy="376555"/>
            <a:chOff x="16512857" y="10555634"/>
            <a:chExt cx="3214370" cy="376555"/>
          </a:xfrm>
        </p:grpSpPr>
        <p:sp>
          <p:nvSpPr>
            <p:cNvPr id="3" name="object 3"/>
            <p:cNvSpPr/>
            <p:nvPr/>
          </p:nvSpPr>
          <p:spPr>
            <a:xfrm>
              <a:off x="16523811" y="10558233"/>
              <a:ext cx="3203575" cy="367030"/>
            </a:xfrm>
            <a:custGeom>
              <a:avLst/>
              <a:gdLst/>
              <a:ahLst/>
              <a:cxnLst/>
              <a:rect l="l" t="t" r="r" b="b"/>
              <a:pathLst>
                <a:path w="3203575" h="367029">
                  <a:moveTo>
                    <a:pt x="3203337" y="0"/>
                  </a:moveTo>
                  <a:lnTo>
                    <a:pt x="0" y="0"/>
                  </a:lnTo>
                  <a:lnTo>
                    <a:pt x="0" y="366470"/>
                  </a:lnTo>
                  <a:lnTo>
                    <a:pt x="3203337" y="366470"/>
                  </a:lnTo>
                  <a:lnTo>
                    <a:pt x="3203337" y="0"/>
                  </a:lnTo>
                  <a:close/>
                </a:path>
              </a:pathLst>
            </a:custGeom>
            <a:solidFill>
              <a:srgbClr val="2F51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7035629" y="10676312"/>
              <a:ext cx="86360" cy="132080"/>
            </a:xfrm>
            <a:custGeom>
              <a:avLst/>
              <a:gdLst/>
              <a:ahLst/>
              <a:cxnLst/>
              <a:rect l="l" t="t" r="r" b="b"/>
              <a:pathLst>
                <a:path w="86359" h="132079">
                  <a:moveTo>
                    <a:pt x="85979" y="116840"/>
                  </a:moveTo>
                  <a:lnTo>
                    <a:pt x="15582" y="116840"/>
                  </a:lnTo>
                  <a:lnTo>
                    <a:pt x="15582" y="69850"/>
                  </a:lnTo>
                  <a:lnTo>
                    <a:pt x="78181" y="69850"/>
                  </a:lnTo>
                  <a:lnTo>
                    <a:pt x="78181" y="55880"/>
                  </a:lnTo>
                  <a:lnTo>
                    <a:pt x="15582" y="55880"/>
                  </a:lnTo>
                  <a:lnTo>
                    <a:pt x="15582" y="13970"/>
                  </a:lnTo>
                  <a:lnTo>
                    <a:pt x="82626" y="13970"/>
                  </a:lnTo>
                  <a:lnTo>
                    <a:pt x="82626" y="0"/>
                  </a:lnTo>
                  <a:lnTo>
                    <a:pt x="0" y="0"/>
                  </a:lnTo>
                  <a:lnTo>
                    <a:pt x="0" y="13970"/>
                  </a:lnTo>
                  <a:lnTo>
                    <a:pt x="0" y="55880"/>
                  </a:lnTo>
                  <a:lnTo>
                    <a:pt x="0" y="6985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85979" y="132080"/>
                  </a:lnTo>
                  <a:lnTo>
                    <a:pt x="85979" y="1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164706" y="10676310"/>
              <a:ext cx="114949" cy="13149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325529" y="10676305"/>
              <a:ext cx="99169" cy="1348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470590" y="10672957"/>
              <a:ext cx="116624" cy="13819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7615073" y="10676310"/>
              <a:ext cx="238471" cy="13149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893288" y="10676313"/>
              <a:ext cx="15875" cy="132080"/>
            </a:xfrm>
            <a:custGeom>
              <a:avLst/>
              <a:gdLst/>
              <a:ahLst/>
              <a:cxnLst/>
              <a:rect l="l" t="t" r="r" b="b"/>
              <a:pathLst>
                <a:path w="15875" h="132079">
                  <a:moveTo>
                    <a:pt x="15591" y="0"/>
                  </a:moveTo>
                  <a:lnTo>
                    <a:pt x="0" y="0"/>
                  </a:lnTo>
                  <a:lnTo>
                    <a:pt x="0" y="131493"/>
                  </a:lnTo>
                  <a:lnTo>
                    <a:pt x="15591" y="131493"/>
                  </a:lnTo>
                  <a:lnTo>
                    <a:pt x="155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955309" y="10672958"/>
              <a:ext cx="137430" cy="13819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8139178" y="10676310"/>
              <a:ext cx="111797" cy="13149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8289796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8457127" y="10676312"/>
              <a:ext cx="76200" cy="132080"/>
            </a:xfrm>
            <a:custGeom>
              <a:avLst/>
              <a:gdLst/>
              <a:ahLst/>
              <a:cxnLst/>
              <a:rect l="l" t="t" r="r" b="b"/>
              <a:pathLst>
                <a:path w="76200" h="132079">
                  <a:moveTo>
                    <a:pt x="75768" y="116840"/>
                  </a:moveTo>
                  <a:lnTo>
                    <a:pt x="15582" y="116840"/>
                  </a:lnTo>
                  <a:lnTo>
                    <a:pt x="15582" y="0"/>
                  </a:lnTo>
                  <a:lnTo>
                    <a:pt x="0" y="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75768" y="132080"/>
                  </a:lnTo>
                  <a:lnTo>
                    <a:pt x="75768" y="1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8629119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8796446" y="10676312"/>
              <a:ext cx="244475" cy="132080"/>
            </a:xfrm>
            <a:custGeom>
              <a:avLst/>
              <a:gdLst/>
              <a:ahLst/>
              <a:cxnLst/>
              <a:rect l="l" t="t" r="r" b="b"/>
              <a:pathLst>
                <a:path w="244475" h="132079">
                  <a:moveTo>
                    <a:pt x="75768" y="116840"/>
                  </a:moveTo>
                  <a:lnTo>
                    <a:pt x="15582" y="116840"/>
                  </a:lnTo>
                  <a:lnTo>
                    <a:pt x="15582" y="0"/>
                  </a:lnTo>
                  <a:lnTo>
                    <a:pt x="0" y="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75768" y="132080"/>
                  </a:lnTo>
                  <a:lnTo>
                    <a:pt x="75768" y="116840"/>
                  </a:lnTo>
                  <a:close/>
                </a:path>
                <a:path w="244475" h="132079">
                  <a:moveTo>
                    <a:pt x="189979" y="116840"/>
                  </a:moveTo>
                  <a:lnTo>
                    <a:pt x="129794" y="116840"/>
                  </a:lnTo>
                  <a:lnTo>
                    <a:pt x="129794" y="0"/>
                  </a:lnTo>
                  <a:lnTo>
                    <a:pt x="114211" y="0"/>
                  </a:lnTo>
                  <a:lnTo>
                    <a:pt x="114211" y="116840"/>
                  </a:lnTo>
                  <a:lnTo>
                    <a:pt x="114211" y="132080"/>
                  </a:lnTo>
                  <a:lnTo>
                    <a:pt x="189979" y="132080"/>
                  </a:lnTo>
                  <a:lnTo>
                    <a:pt x="189979" y="116840"/>
                  </a:lnTo>
                  <a:close/>
                </a:path>
                <a:path w="244475" h="132079">
                  <a:moveTo>
                    <a:pt x="244030" y="12"/>
                  </a:moveTo>
                  <a:lnTo>
                    <a:pt x="228434" y="12"/>
                  </a:lnTo>
                  <a:lnTo>
                    <a:pt x="228434" y="131495"/>
                  </a:lnTo>
                  <a:lnTo>
                    <a:pt x="244030" y="131495"/>
                  </a:lnTo>
                  <a:lnTo>
                    <a:pt x="244030" y="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9079300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9246628" y="10676310"/>
              <a:ext cx="111797" cy="13149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9404882" y="10672957"/>
              <a:ext cx="116624" cy="138194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6512846" y="10555636"/>
              <a:ext cx="3138170" cy="376555"/>
            </a:xfrm>
            <a:custGeom>
              <a:avLst/>
              <a:gdLst/>
              <a:ahLst/>
              <a:cxnLst/>
              <a:rect l="l" t="t" r="r" b="b"/>
              <a:pathLst>
                <a:path w="3138169" h="376554">
                  <a:moveTo>
                    <a:pt x="119507" y="102362"/>
                  </a:moveTo>
                  <a:lnTo>
                    <a:pt x="113309" y="102362"/>
                  </a:lnTo>
                  <a:lnTo>
                    <a:pt x="110007" y="116116"/>
                  </a:lnTo>
                  <a:lnTo>
                    <a:pt x="106337" y="128460"/>
                  </a:lnTo>
                  <a:lnTo>
                    <a:pt x="79184" y="163880"/>
                  </a:lnTo>
                  <a:lnTo>
                    <a:pt x="23088" y="176974"/>
                  </a:lnTo>
                  <a:lnTo>
                    <a:pt x="787" y="177812"/>
                  </a:lnTo>
                  <a:lnTo>
                    <a:pt x="787" y="186105"/>
                  </a:lnTo>
                  <a:lnTo>
                    <a:pt x="43268" y="187883"/>
                  </a:lnTo>
                  <a:lnTo>
                    <a:pt x="82804" y="204711"/>
                  </a:lnTo>
                  <a:lnTo>
                    <a:pt x="104635" y="239801"/>
                  </a:lnTo>
                  <a:lnTo>
                    <a:pt x="113309" y="265188"/>
                  </a:lnTo>
                  <a:lnTo>
                    <a:pt x="119507" y="265188"/>
                  </a:lnTo>
                  <a:lnTo>
                    <a:pt x="119507" y="102362"/>
                  </a:lnTo>
                  <a:close/>
                </a:path>
                <a:path w="3138169" h="376554">
                  <a:moveTo>
                    <a:pt x="218833" y="281076"/>
                  </a:moveTo>
                  <a:lnTo>
                    <a:pt x="209664" y="281063"/>
                  </a:lnTo>
                  <a:lnTo>
                    <a:pt x="204673" y="289013"/>
                  </a:lnTo>
                  <a:lnTo>
                    <a:pt x="199745" y="296481"/>
                  </a:lnTo>
                  <a:lnTo>
                    <a:pt x="171411" y="330796"/>
                  </a:lnTo>
                  <a:lnTo>
                    <a:pt x="138112" y="353326"/>
                  </a:lnTo>
                  <a:lnTo>
                    <a:pt x="92938" y="363029"/>
                  </a:lnTo>
                  <a:lnTo>
                    <a:pt x="62293" y="364451"/>
                  </a:lnTo>
                  <a:lnTo>
                    <a:pt x="43472" y="364261"/>
                  </a:lnTo>
                  <a:lnTo>
                    <a:pt x="27508" y="363677"/>
                  </a:lnTo>
                  <a:lnTo>
                    <a:pt x="11938" y="362699"/>
                  </a:lnTo>
                  <a:lnTo>
                    <a:pt x="127" y="361340"/>
                  </a:lnTo>
                  <a:lnTo>
                    <a:pt x="0" y="372198"/>
                  </a:lnTo>
                  <a:lnTo>
                    <a:pt x="194983" y="372198"/>
                  </a:lnTo>
                  <a:lnTo>
                    <a:pt x="218833" y="281076"/>
                  </a:lnTo>
                  <a:close/>
                </a:path>
                <a:path w="3138169" h="376554">
                  <a:moveTo>
                    <a:pt x="470115" y="369760"/>
                  </a:moveTo>
                  <a:lnTo>
                    <a:pt x="430657" y="351853"/>
                  </a:lnTo>
                  <a:lnTo>
                    <a:pt x="409371" y="313677"/>
                  </a:lnTo>
                  <a:lnTo>
                    <a:pt x="398780" y="287058"/>
                  </a:lnTo>
                  <a:lnTo>
                    <a:pt x="392582" y="270725"/>
                  </a:lnTo>
                  <a:lnTo>
                    <a:pt x="373964" y="221145"/>
                  </a:lnTo>
                  <a:lnTo>
                    <a:pt x="348373" y="152133"/>
                  </a:lnTo>
                  <a:lnTo>
                    <a:pt x="315429" y="63042"/>
                  </a:lnTo>
                  <a:lnTo>
                    <a:pt x="314007" y="59232"/>
                  </a:lnTo>
                  <a:lnTo>
                    <a:pt x="314007" y="222453"/>
                  </a:lnTo>
                  <a:lnTo>
                    <a:pt x="285584" y="148894"/>
                  </a:lnTo>
                  <a:lnTo>
                    <a:pt x="300672" y="187553"/>
                  </a:lnTo>
                  <a:lnTo>
                    <a:pt x="314007" y="222453"/>
                  </a:lnTo>
                  <a:lnTo>
                    <a:pt x="314007" y="59232"/>
                  </a:lnTo>
                  <a:lnTo>
                    <a:pt x="305981" y="37668"/>
                  </a:lnTo>
                  <a:lnTo>
                    <a:pt x="300253" y="22428"/>
                  </a:lnTo>
                  <a:lnTo>
                    <a:pt x="291833" y="0"/>
                  </a:lnTo>
                  <a:lnTo>
                    <a:pt x="226225" y="0"/>
                  </a:lnTo>
                  <a:lnTo>
                    <a:pt x="231013" y="10528"/>
                  </a:lnTo>
                  <a:lnTo>
                    <a:pt x="313893" y="222453"/>
                  </a:lnTo>
                  <a:lnTo>
                    <a:pt x="329184" y="262674"/>
                  </a:lnTo>
                  <a:lnTo>
                    <a:pt x="344512" y="305917"/>
                  </a:lnTo>
                  <a:lnTo>
                    <a:pt x="355346" y="343916"/>
                  </a:lnTo>
                  <a:lnTo>
                    <a:pt x="355307" y="351942"/>
                  </a:lnTo>
                  <a:lnTo>
                    <a:pt x="320205" y="370814"/>
                  </a:lnTo>
                  <a:lnTo>
                    <a:pt x="319176" y="370814"/>
                  </a:lnTo>
                  <a:lnTo>
                    <a:pt x="319176" y="375970"/>
                  </a:lnTo>
                  <a:lnTo>
                    <a:pt x="470115" y="375970"/>
                  </a:lnTo>
                  <a:lnTo>
                    <a:pt x="470115" y="369760"/>
                  </a:lnTo>
                  <a:close/>
                </a:path>
                <a:path w="3138169" h="376554">
                  <a:moveTo>
                    <a:pt x="3137738" y="237515"/>
                  </a:moveTo>
                  <a:lnTo>
                    <a:pt x="3067329" y="237515"/>
                  </a:lnTo>
                  <a:lnTo>
                    <a:pt x="3067329" y="190525"/>
                  </a:lnTo>
                  <a:lnTo>
                    <a:pt x="3129927" y="190525"/>
                  </a:lnTo>
                  <a:lnTo>
                    <a:pt x="3129927" y="176555"/>
                  </a:lnTo>
                  <a:lnTo>
                    <a:pt x="3067329" y="176555"/>
                  </a:lnTo>
                  <a:lnTo>
                    <a:pt x="3067329" y="134645"/>
                  </a:lnTo>
                  <a:lnTo>
                    <a:pt x="3134385" y="134645"/>
                  </a:lnTo>
                  <a:lnTo>
                    <a:pt x="3134385" y="120675"/>
                  </a:lnTo>
                  <a:lnTo>
                    <a:pt x="3051746" y="120675"/>
                  </a:lnTo>
                  <a:lnTo>
                    <a:pt x="3051746" y="134645"/>
                  </a:lnTo>
                  <a:lnTo>
                    <a:pt x="3051746" y="176555"/>
                  </a:lnTo>
                  <a:lnTo>
                    <a:pt x="3051746" y="190525"/>
                  </a:lnTo>
                  <a:lnTo>
                    <a:pt x="3051746" y="237515"/>
                  </a:lnTo>
                  <a:lnTo>
                    <a:pt x="3051746" y="252755"/>
                  </a:lnTo>
                  <a:lnTo>
                    <a:pt x="3137738" y="252755"/>
                  </a:lnTo>
                  <a:lnTo>
                    <a:pt x="3137738" y="2375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6513637" y="10555635"/>
              <a:ext cx="199386" cy="7654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716614" y="10733764"/>
              <a:ext cx="78105" cy="25400"/>
            </a:xfrm>
            <a:custGeom>
              <a:avLst/>
              <a:gdLst/>
              <a:ahLst/>
              <a:cxnLst/>
              <a:rect l="l" t="t" r="r" b="b"/>
              <a:pathLst>
                <a:path w="78105" h="25400">
                  <a:moveTo>
                    <a:pt x="0" y="0"/>
                  </a:moveTo>
                  <a:lnTo>
                    <a:pt x="8837" y="25140"/>
                  </a:lnTo>
                  <a:lnTo>
                    <a:pt x="62566" y="25071"/>
                  </a:lnTo>
                  <a:lnTo>
                    <a:pt x="77955" y="25192"/>
                  </a:lnTo>
                  <a:lnTo>
                    <a:pt x="77955" y="11999"/>
                  </a:lnTo>
                  <a:lnTo>
                    <a:pt x="58951" y="11999"/>
                  </a:lnTo>
                  <a:lnTo>
                    <a:pt x="54616" y="11853"/>
                  </a:lnTo>
                  <a:lnTo>
                    <a:pt x="34072" y="10156"/>
                  </a:lnTo>
                  <a:lnTo>
                    <a:pt x="24640" y="8827"/>
                  </a:lnTo>
                  <a:lnTo>
                    <a:pt x="15818" y="6692"/>
                  </a:lnTo>
                  <a:lnTo>
                    <a:pt x="7606" y="3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17326903" y="9933146"/>
            <a:ext cx="328295" cy="223520"/>
          </a:xfrm>
          <a:custGeom>
            <a:avLst/>
            <a:gdLst/>
            <a:ahLst/>
            <a:cxnLst/>
            <a:rect l="l" t="t" r="r" b="b"/>
            <a:pathLst>
              <a:path w="328294" h="223520">
                <a:moveTo>
                  <a:pt x="251968" y="130327"/>
                </a:moveTo>
                <a:lnTo>
                  <a:pt x="198704" y="130327"/>
                </a:lnTo>
                <a:lnTo>
                  <a:pt x="198704" y="179793"/>
                </a:lnTo>
                <a:lnTo>
                  <a:pt x="251968" y="179793"/>
                </a:lnTo>
                <a:lnTo>
                  <a:pt x="251968" y="130327"/>
                </a:lnTo>
                <a:close/>
              </a:path>
              <a:path w="328294" h="223520">
                <a:moveTo>
                  <a:pt x="251968" y="59867"/>
                </a:moveTo>
                <a:lnTo>
                  <a:pt x="198704" y="59867"/>
                </a:lnTo>
                <a:lnTo>
                  <a:pt x="198704" y="105067"/>
                </a:lnTo>
                <a:lnTo>
                  <a:pt x="251968" y="105067"/>
                </a:lnTo>
                <a:lnTo>
                  <a:pt x="251968" y="59867"/>
                </a:lnTo>
                <a:close/>
              </a:path>
              <a:path w="328294" h="223520">
                <a:moveTo>
                  <a:pt x="327952" y="59867"/>
                </a:moveTo>
                <a:lnTo>
                  <a:pt x="281736" y="59867"/>
                </a:lnTo>
                <a:lnTo>
                  <a:pt x="281736" y="179793"/>
                </a:lnTo>
                <a:lnTo>
                  <a:pt x="327952" y="179793"/>
                </a:lnTo>
                <a:lnTo>
                  <a:pt x="327952" y="59867"/>
                </a:lnTo>
                <a:close/>
              </a:path>
              <a:path w="328294" h="223520">
                <a:moveTo>
                  <a:pt x="327952" y="0"/>
                </a:moveTo>
                <a:lnTo>
                  <a:pt x="145821" y="0"/>
                </a:lnTo>
                <a:lnTo>
                  <a:pt x="145821" y="59690"/>
                </a:lnTo>
                <a:lnTo>
                  <a:pt x="145821" y="85090"/>
                </a:lnTo>
                <a:lnTo>
                  <a:pt x="110426" y="85090"/>
                </a:lnTo>
                <a:lnTo>
                  <a:pt x="110426" y="180340"/>
                </a:lnTo>
                <a:lnTo>
                  <a:pt x="80683" y="180340"/>
                </a:lnTo>
                <a:lnTo>
                  <a:pt x="80683" y="85090"/>
                </a:lnTo>
                <a:lnTo>
                  <a:pt x="43332" y="85090"/>
                </a:lnTo>
                <a:lnTo>
                  <a:pt x="43332" y="59690"/>
                </a:lnTo>
                <a:lnTo>
                  <a:pt x="145821" y="59690"/>
                </a:lnTo>
                <a:lnTo>
                  <a:pt x="145821" y="0"/>
                </a:lnTo>
                <a:lnTo>
                  <a:pt x="0" y="0"/>
                </a:lnTo>
                <a:lnTo>
                  <a:pt x="0" y="59690"/>
                </a:lnTo>
                <a:lnTo>
                  <a:pt x="0" y="85090"/>
                </a:lnTo>
                <a:lnTo>
                  <a:pt x="0" y="180340"/>
                </a:lnTo>
                <a:lnTo>
                  <a:pt x="0" y="223520"/>
                </a:lnTo>
                <a:lnTo>
                  <a:pt x="327952" y="223520"/>
                </a:lnTo>
                <a:lnTo>
                  <a:pt x="327952" y="180340"/>
                </a:lnTo>
                <a:lnTo>
                  <a:pt x="168922" y="180340"/>
                </a:lnTo>
                <a:lnTo>
                  <a:pt x="168922" y="85090"/>
                </a:lnTo>
                <a:lnTo>
                  <a:pt x="168922" y="59690"/>
                </a:lnTo>
                <a:lnTo>
                  <a:pt x="327952" y="59690"/>
                </a:lnTo>
                <a:lnTo>
                  <a:pt x="327952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8825971" y="9565447"/>
            <a:ext cx="901700" cy="945515"/>
          </a:xfrm>
          <a:custGeom>
            <a:avLst/>
            <a:gdLst/>
            <a:ahLst/>
            <a:cxnLst/>
            <a:rect l="l" t="t" r="r" b="b"/>
            <a:pathLst>
              <a:path w="901700" h="945515">
                <a:moveTo>
                  <a:pt x="901176" y="0"/>
                </a:moveTo>
                <a:lnTo>
                  <a:pt x="0" y="0"/>
                </a:lnTo>
                <a:lnTo>
                  <a:pt x="0" y="945447"/>
                </a:lnTo>
                <a:lnTo>
                  <a:pt x="901176" y="945447"/>
                </a:lnTo>
                <a:lnTo>
                  <a:pt x="901176" y="894590"/>
                </a:lnTo>
                <a:lnTo>
                  <a:pt x="354062" y="894590"/>
                </a:lnTo>
                <a:lnTo>
                  <a:pt x="354062" y="544182"/>
                </a:lnTo>
                <a:lnTo>
                  <a:pt x="40805" y="61558"/>
                </a:lnTo>
                <a:lnTo>
                  <a:pt x="901176" y="61558"/>
                </a:lnTo>
                <a:lnTo>
                  <a:pt x="901176" y="0"/>
                </a:lnTo>
                <a:close/>
              </a:path>
              <a:path w="901700" h="945515">
                <a:moveTo>
                  <a:pt x="901176" y="61558"/>
                </a:moveTo>
                <a:lnTo>
                  <a:pt x="863460" y="61558"/>
                </a:lnTo>
                <a:lnTo>
                  <a:pt x="560799" y="546370"/>
                </a:lnTo>
                <a:lnTo>
                  <a:pt x="560799" y="894590"/>
                </a:lnTo>
                <a:lnTo>
                  <a:pt x="901176" y="894590"/>
                </a:lnTo>
                <a:lnTo>
                  <a:pt x="901176" y="61558"/>
                </a:lnTo>
                <a:close/>
              </a:path>
              <a:path w="901700" h="945515">
                <a:moveTo>
                  <a:pt x="646210" y="61558"/>
                </a:moveTo>
                <a:lnTo>
                  <a:pt x="275981" y="61558"/>
                </a:lnTo>
                <a:lnTo>
                  <a:pt x="466917" y="367863"/>
                </a:lnTo>
                <a:lnTo>
                  <a:pt x="646210" y="61558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512858" y="9932892"/>
            <a:ext cx="798195" cy="578485"/>
          </a:xfrm>
          <a:custGeom>
            <a:avLst/>
            <a:gdLst/>
            <a:ahLst/>
            <a:cxnLst/>
            <a:rect l="l" t="t" r="r" b="b"/>
            <a:pathLst>
              <a:path w="798194" h="578484">
                <a:moveTo>
                  <a:pt x="552526" y="202730"/>
                </a:moveTo>
                <a:lnTo>
                  <a:pt x="434695" y="325856"/>
                </a:lnTo>
                <a:lnTo>
                  <a:pt x="552526" y="325856"/>
                </a:lnTo>
                <a:lnTo>
                  <a:pt x="552526" y="202730"/>
                </a:lnTo>
                <a:close/>
              </a:path>
              <a:path w="798194" h="578484">
                <a:moveTo>
                  <a:pt x="797712" y="0"/>
                </a:moveTo>
                <a:lnTo>
                  <a:pt x="736879" y="0"/>
                </a:lnTo>
                <a:lnTo>
                  <a:pt x="736879" y="325843"/>
                </a:lnTo>
                <a:lnTo>
                  <a:pt x="736879" y="418553"/>
                </a:lnTo>
                <a:lnTo>
                  <a:pt x="666902" y="418553"/>
                </a:lnTo>
                <a:lnTo>
                  <a:pt x="666902" y="520903"/>
                </a:lnTo>
                <a:lnTo>
                  <a:pt x="549630" y="520903"/>
                </a:lnTo>
                <a:lnTo>
                  <a:pt x="549630" y="418553"/>
                </a:lnTo>
                <a:lnTo>
                  <a:pt x="306336" y="418553"/>
                </a:lnTo>
                <a:lnTo>
                  <a:pt x="306336" y="316725"/>
                </a:lnTo>
                <a:lnTo>
                  <a:pt x="549033" y="60121"/>
                </a:lnTo>
                <a:lnTo>
                  <a:pt x="666902" y="60121"/>
                </a:lnTo>
                <a:lnTo>
                  <a:pt x="666902" y="325843"/>
                </a:lnTo>
                <a:lnTo>
                  <a:pt x="736879" y="325843"/>
                </a:lnTo>
                <a:lnTo>
                  <a:pt x="736879" y="0"/>
                </a:lnTo>
                <a:lnTo>
                  <a:pt x="251777" y="0"/>
                </a:lnTo>
                <a:lnTo>
                  <a:pt x="251777" y="60121"/>
                </a:lnTo>
                <a:lnTo>
                  <a:pt x="251777" y="520903"/>
                </a:lnTo>
                <a:lnTo>
                  <a:pt x="134505" y="520903"/>
                </a:lnTo>
                <a:lnTo>
                  <a:pt x="134505" y="204558"/>
                </a:lnTo>
                <a:lnTo>
                  <a:pt x="61582" y="204558"/>
                </a:lnTo>
                <a:lnTo>
                  <a:pt x="61582" y="143637"/>
                </a:lnTo>
                <a:lnTo>
                  <a:pt x="89814" y="135547"/>
                </a:lnTo>
                <a:lnTo>
                  <a:pt x="114096" y="121526"/>
                </a:lnTo>
                <a:lnTo>
                  <a:pt x="133121" y="97675"/>
                </a:lnTo>
                <a:lnTo>
                  <a:pt x="145605" y="60121"/>
                </a:lnTo>
                <a:lnTo>
                  <a:pt x="251777" y="60121"/>
                </a:lnTo>
                <a:lnTo>
                  <a:pt x="251777" y="0"/>
                </a:lnTo>
                <a:lnTo>
                  <a:pt x="0" y="0"/>
                </a:lnTo>
                <a:lnTo>
                  <a:pt x="0" y="578015"/>
                </a:lnTo>
                <a:lnTo>
                  <a:pt x="797712" y="578015"/>
                </a:lnTo>
                <a:lnTo>
                  <a:pt x="797712" y="520903"/>
                </a:lnTo>
                <a:lnTo>
                  <a:pt x="797712" y="60121"/>
                </a:lnTo>
                <a:lnTo>
                  <a:pt x="797712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326916" y="10171703"/>
            <a:ext cx="1483995" cy="339725"/>
          </a:xfrm>
          <a:custGeom>
            <a:avLst/>
            <a:gdLst/>
            <a:ahLst/>
            <a:cxnLst/>
            <a:rect l="l" t="t" r="r" b="b"/>
            <a:pathLst>
              <a:path w="1483994" h="339725">
                <a:moveTo>
                  <a:pt x="671106" y="123240"/>
                </a:moveTo>
                <a:lnTo>
                  <a:pt x="669378" y="112496"/>
                </a:lnTo>
                <a:lnTo>
                  <a:pt x="663905" y="105054"/>
                </a:lnTo>
                <a:lnTo>
                  <a:pt x="654227" y="100711"/>
                </a:lnTo>
                <a:lnTo>
                  <a:pt x="639927" y="99301"/>
                </a:lnTo>
                <a:lnTo>
                  <a:pt x="576732" y="99301"/>
                </a:lnTo>
                <a:lnTo>
                  <a:pt x="576732" y="150291"/>
                </a:lnTo>
                <a:lnTo>
                  <a:pt x="639648" y="150291"/>
                </a:lnTo>
                <a:lnTo>
                  <a:pt x="654227" y="148475"/>
                </a:lnTo>
                <a:lnTo>
                  <a:pt x="663968" y="143217"/>
                </a:lnTo>
                <a:lnTo>
                  <a:pt x="669417" y="134721"/>
                </a:lnTo>
                <a:lnTo>
                  <a:pt x="671106" y="123240"/>
                </a:lnTo>
                <a:close/>
              </a:path>
              <a:path w="1483994" h="339725">
                <a:moveTo>
                  <a:pt x="1483563" y="0"/>
                </a:moveTo>
                <a:lnTo>
                  <a:pt x="1440891" y="0"/>
                </a:lnTo>
                <a:lnTo>
                  <a:pt x="1440891" y="49822"/>
                </a:lnTo>
                <a:lnTo>
                  <a:pt x="1440891" y="97764"/>
                </a:lnTo>
                <a:lnTo>
                  <a:pt x="1372400" y="97764"/>
                </a:lnTo>
                <a:lnTo>
                  <a:pt x="1372400" y="282041"/>
                </a:lnTo>
                <a:lnTo>
                  <a:pt x="1314767" y="282041"/>
                </a:lnTo>
                <a:lnTo>
                  <a:pt x="1314767" y="97764"/>
                </a:lnTo>
                <a:lnTo>
                  <a:pt x="1242466" y="97764"/>
                </a:lnTo>
                <a:lnTo>
                  <a:pt x="1242466" y="49822"/>
                </a:lnTo>
                <a:lnTo>
                  <a:pt x="1440891" y="49822"/>
                </a:lnTo>
                <a:lnTo>
                  <a:pt x="1440891" y="0"/>
                </a:lnTo>
                <a:lnTo>
                  <a:pt x="1212723" y="0"/>
                </a:lnTo>
                <a:lnTo>
                  <a:pt x="1212723" y="235369"/>
                </a:lnTo>
                <a:lnTo>
                  <a:pt x="1212723" y="282041"/>
                </a:lnTo>
                <a:lnTo>
                  <a:pt x="1015453" y="282041"/>
                </a:lnTo>
                <a:lnTo>
                  <a:pt x="1015453" y="49822"/>
                </a:lnTo>
                <a:lnTo>
                  <a:pt x="1207439" y="49822"/>
                </a:lnTo>
                <a:lnTo>
                  <a:pt x="1207439" y="95592"/>
                </a:lnTo>
                <a:lnTo>
                  <a:pt x="1073086" y="95592"/>
                </a:lnTo>
                <a:lnTo>
                  <a:pt x="1073086" y="139839"/>
                </a:lnTo>
                <a:lnTo>
                  <a:pt x="1173619" y="139839"/>
                </a:lnTo>
                <a:lnTo>
                  <a:pt x="1173619" y="185610"/>
                </a:lnTo>
                <a:lnTo>
                  <a:pt x="1073086" y="185610"/>
                </a:lnTo>
                <a:lnTo>
                  <a:pt x="1073086" y="235369"/>
                </a:lnTo>
                <a:lnTo>
                  <a:pt x="1212723" y="235369"/>
                </a:lnTo>
                <a:lnTo>
                  <a:pt x="1212723" y="0"/>
                </a:lnTo>
                <a:lnTo>
                  <a:pt x="971016" y="0"/>
                </a:lnTo>
                <a:lnTo>
                  <a:pt x="971016" y="235369"/>
                </a:lnTo>
                <a:lnTo>
                  <a:pt x="971016" y="282041"/>
                </a:lnTo>
                <a:lnTo>
                  <a:pt x="773760" y="282041"/>
                </a:lnTo>
                <a:lnTo>
                  <a:pt x="773760" y="49822"/>
                </a:lnTo>
                <a:lnTo>
                  <a:pt x="965720" y="49822"/>
                </a:lnTo>
                <a:lnTo>
                  <a:pt x="965720" y="95592"/>
                </a:lnTo>
                <a:lnTo>
                  <a:pt x="831367" y="95592"/>
                </a:lnTo>
                <a:lnTo>
                  <a:pt x="831367" y="139839"/>
                </a:lnTo>
                <a:lnTo>
                  <a:pt x="931900" y="139839"/>
                </a:lnTo>
                <a:lnTo>
                  <a:pt x="931900" y="185610"/>
                </a:lnTo>
                <a:lnTo>
                  <a:pt x="831367" y="185610"/>
                </a:lnTo>
                <a:lnTo>
                  <a:pt x="831367" y="235369"/>
                </a:lnTo>
                <a:lnTo>
                  <a:pt x="971016" y="235369"/>
                </a:lnTo>
                <a:lnTo>
                  <a:pt x="971016" y="0"/>
                </a:lnTo>
                <a:lnTo>
                  <a:pt x="729894" y="0"/>
                </a:lnTo>
                <a:lnTo>
                  <a:pt x="729894" y="279895"/>
                </a:lnTo>
                <a:lnTo>
                  <a:pt x="729894" y="282041"/>
                </a:lnTo>
                <a:lnTo>
                  <a:pt x="671093" y="282041"/>
                </a:lnTo>
                <a:lnTo>
                  <a:pt x="669823" y="275907"/>
                </a:lnTo>
                <a:lnTo>
                  <a:pt x="668667" y="267106"/>
                </a:lnTo>
                <a:lnTo>
                  <a:pt x="667613" y="254101"/>
                </a:lnTo>
                <a:lnTo>
                  <a:pt x="666686" y="235369"/>
                </a:lnTo>
                <a:lnTo>
                  <a:pt x="664044" y="218059"/>
                </a:lnTo>
                <a:lnTo>
                  <a:pt x="656983" y="206667"/>
                </a:lnTo>
                <a:lnTo>
                  <a:pt x="644867" y="200393"/>
                </a:lnTo>
                <a:lnTo>
                  <a:pt x="627011" y="198475"/>
                </a:lnTo>
                <a:lnTo>
                  <a:pt x="576732" y="198475"/>
                </a:lnTo>
                <a:lnTo>
                  <a:pt x="576732" y="282041"/>
                </a:lnTo>
                <a:lnTo>
                  <a:pt x="519112" y="282041"/>
                </a:lnTo>
                <a:lnTo>
                  <a:pt x="519112" y="49822"/>
                </a:lnTo>
                <a:lnTo>
                  <a:pt x="644042" y="49822"/>
                </a:lnTo>
                <a:lnTo>
                  <a:pt x="681990" y="54317"/>
                </a:lnTo>
                <a:lnTo>
                  <a:pt x="708139" y="67525"/>
                </a:lnTo>
                <a:lnTo>
                  <a:pt x="723265" y="89090"/>
                </a:lnTo>
                <a:lnTo>
                  <a:pt x="728129" y="118643"/>
                </a:lnTo>
                <a:lnTo>
                  <a:pt x="724941" y="141706"/>
                </a:lnTo>
                <a:lnTo>
                  <a:pt x="716292" y="158191"/>
                </a:lnTo>
                <a:lnTo>
                  <a:pt x="703567" y="169252"/>
                </a:lnTo>
                <a:lnTo>
                  <a:pt x="688149" y="176060"/>
                </a:lnTo>
                <a:lnTo>
                  <a:pt x="697433" y="179578"/>
                </a:lnTo>
                <a:lnTo>
                  <a:pt x="719696" y="212890"/>
                </a:lnTo>
                <a:lnTo>
                  <a:pt x="723150" y="245198"/>
                </a:lnTo>
                <a:lnTo>
                  <a:pt x="724611" y="261251"/>
                </a:lnTo>
                <a:lnTo>
                  <a:pt x="725792" y="271284"/>
                </a:lnTo>
                <a:lnTo>
                  <a:pt x="727544" y="277749"/>
                </a:lnTo>
                <a:lnTo>
                  <a:pt x="729894" y="279895"/>
                </a:lnTo>
                <a:lnTo>
                  <a:pt x="729894" y="0"/>
                </a:lnTo>
                <a:lnTo>
                  <a:pt x="476148" y="0"/>
                </a:lnTo>
                <a:lnTo>
                  <a:pt x="476148" y="49822"/>
                </a:lnTo>
                <a:lnTo>
                  <a:pt x="476148" y="97764"/>
                </a:lnTo>
                <a:lnTo>
                  <a:pt x="407644" y="97764"/>
                </a:lnTo>
                <a:lnTo>
                  <a:pt x="407644" y="282041"/>
                </a:lnTo>
                <a:lnTo>
                  <a:pt x="350012" y="282041"/>
                </a:lnTo>
                <a:lnTo>
                  <a:pt x="350012" y="120789"/>
                </a:lnTo>
                <a:lnTo>
                  <a:pt x="350012" y="97764"/>
                </a:lnTo>
                <a:lnTo>
                  <a:pt x="277698" y="97764"/>
                </a:lnTo>
                <a:lnTo>
                  <a:pt x="277698" y="49822"/>
                </a:lnTo>
                <a:lnTo>
                  <a:pt x="476148" y="49822"/>
                </a:lnTo>
                <a:lnTo>
                  <a:pt x="476148" y="0"/>
                </a:lnTo>
                <a:lnTo>
                  <a:pt x="254088" y="0"/>
                </a:lnTo>
                <a:lnTo>
                  <a:pt x="254088" y="212001"/>
                </a:lnTo>
                <a:lnTo>
                  <a:pt x="248107" y="245198"/>
                </a:lnTo>
                <a:lnTo>
                  <a:pt x="229831" y="268808"/>
                </a:lnTo>
                <a:lnTo>
                  <a:pt x="198767" y="282892"/>
                </a:lnTo>
                <a:lnTo>
                  <a:pt x="154432" y="287578"/>
                </a:lnTo>
                <a:lnTo>
                  <a:pt x="116433" y="284416"/>
                </a:lnTo>
                <a:lnTo>
                  <a:pt x="85483" y="275399"/>
                </a:lnTo>
                <a:lnTo>
                  <a:pt x="60502" y="261251"/>
                </a:lnTo>
                <a:lnTo>
                  <a:pt x="40360" y="242722"/>
                </a:lnTo>
                <a:lnTo>
                  <a:pt x="78282" y="207403"/>
                </a:lnTo>
                <a:lnTo>
                  <a:pt x="91744" y="220484"/>
                </a:lnTo>
                <a:lnTo>
                  <a:pt x="108750" y="230682"/>
                </a:lnTo>
                <a:lnTo>
                  <a:pt x="129349" y="237312"/>
                </a:lnTo>
                <a:lnTo>
                  <a:pt x="153543" y="239674"/>
                </a:lnTo>
                <a:lnTo>
                  <a:pt x="173647" y="238379"/>
                </a:lnTo>
                <a:lnTo>
                  <a:pt x="187236" y="234403"/>
                </a:lnTo>
                <a:lnTo>
                  <a:pt x="194919" y="227609"/>
                </a:lnTo>
                <a:lnTo>
                  <a:pt x="197345" y="217843"/>
                </a:lnTo>
                <a:lnTo>
                  <a:pt x="194919" y="207733"/>
                </a:lnTo>
                <a:lnTo>
                  <a:pt x="194500" y="207403"/>
                </a:lnTo>
                <a:lnTo>
                  <a:pt x="186575" y="201218"/>
                </a:lnTo>
                <a:lnTo>
                  <a:pt x="170675" y="196735"/>
                </a:lnTo>
                <a:lnTo>
                  <a:pt x="145580" y="192684"/>
                </a:lnTo>
                <a:lnTo>
                  <a:pt x="111963" y="186499"/>
                </a:lnTo>
                <a:lnTo>
                  <a:pt x="80670" y="174853"/>
                </a:lnTo>
                <a:lnTo>
                  <a:pt x="57581" y="153530"/>
                </a:lnTo>
                <a:lnTo>
                  <a:pt x="48577" y="118351"/>
                </a:lnTo>
                <a:lnTo>
                  <a:pt x="55460" y="85979"/>
                </a:lnTo>
                <a:lnTo>
                  <a:pt x="74891" y="63284"/>
                </a:lnTo>
                <a:lnTo>
                  <a:pt x="105143" y="49923"/>
                </a:lnTo>
                <a:lnTo>
                  <a:pt x="144424" y="45554"/>
                </a:lnTo>
                <a:lnTo>
                  <a:pt x="178371" y="48158"/>
                </a:lnTo>
                <a:lnTo>
                  <a:pt x="206057" y="55829"/>
                </a:lnTo>
                <a:lnTo>
                  <a:pt x="228727" y="68351"/>
                </a:lnTo>
                <a:lnTo>
                  <a:pt x="247611" y="85471"/>
                </a:lnTo>
                <a:lnTo>
                  <a:pt x="212039" y="120789"/>
                </a:lnTo>
                <a:lnTo>
                  <a:pt x="202501" y="110617"/>
                </a:lnTo>
                <a:lnTo>
                  <a:pt x="188633" y="101434"/>
                </a:lnTo>
                <a:lnTo>
                  <a:pt x="170078" y="94780"/>
                </a:lnTo>
                <a:lnTo>
                  <a:pt x="146481" y="92214"/>
                </a:lnTo>
                <a:lnTo>
                  <a:pt x="126936" y="93408"/>
                </a:lnTo>
                <a:lnTo>
                  <a:pt x="113703" y="97129"/>
                </a:lnTo>
                <a:lnTo>
                  <a:pt x="106210" y="103619"/>
                </a:lnTo>
                <a:lnTo>
                  <a:pt x="103847" y="113106"/>
                </a:lnTo>
                <a:lnTo>
                  <a:pt x="106400" y="122770"/>
                </a:lnTo>
                <a:lnTo>
                  <a:pt x="115176" y="129159"/>
                </a:lnTo>
                <a:lnTo>
                  <a:pt x="131902" y="133578"/>
                </a:lnTo>
                <a:lnTo>
                  <a:pt x="158254" y="137375"/>
                </a:lnTo>
                <a:lnTo>
                  <a:pt x="192582" y="143598"/>
                </a:lnTo>
                <a:lnTo>
                  <a:pt x="223367" y="155803"/>
                </a:lnTo>
                <a:lnTo>
                  <a:pt x="245567" y="177457"/>
                </a:lnTo>
                <a:lnTo>
                  <a:pt x="254088" y="212001"/>
                </a:lnTo>
                <a:lnTo>
                  <a:pt x="254088" y="0"/>
                </a:lnTo>
                <a:lnTo>
                  <a:pt x="0" y="0"/>
                </a:lnTo>
                <a:lnTo>
                  <a:pt x="0" y="339191"/>
                </a:lnTo>
                <a:lnTo>
                  <a:pt x="1483563" y="339191"/>
                </a:lnTo>
                <a:lnTo>
                  <a:pt x="1483563" y="287578"/>
                </a:lnTo>
                <a:lnTo>
                  <a:pt x="1483563" y="282041"/>
                </a:lnTo>
                <a:lnTo>
                  <a:pt x="1483563" y="49822"/>
                </a:lnTo>
                <a:lnTo>
                  <a:pt x="1483563" y="45554"/>
                </a:lnTo>
                <a:lnTo>
                  <a:pt x="1483563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-234950" y="0"/>
            <a:ext cx="7110730" cy="11308938"/>
            <a:chOff x="-234950" y="0"/>
            <a:chExt cx="7110730" cy="11308938"/>
          </a:xfrm>
        </p:grpSpPr>
        <p:sp>
          <p:nvSpPr>
            <p:cNvPr id="27" name="object 27"/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5400736" y="0"/>
                  </a:moveTo>
                  <a:lnTo>
                    <a:pt x="0" y="0"/>
                  </a:lnTo>
                  <a:lnTo>
                    <a:pt x="0" y="9106162"/>
                  </a:lnTo>
                  <a:lnTo>
                    <a:pt x="1402868" y="9245791"/>
                  </a:lnTo>
                  <a:lnTo>
                    <a:pt x="5400736" y="0"/>
                  </a:lnTo>
                  <a:close/>
                </a:path>
              </a:pathLst>
            </a:custGeom>
            <a:solidFill>
              <a:srgbClr val="2F51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1402859" y="9245791"/>
                  </a:moveTo>
                  <a:lnTo>
                    <a:pt x="5400727" y="0"/>
                  </a:lnTo>
                </a:path>
                <a:path w="5401310" h="9246235">
                  <a:moveTo>
                    <a:pt x="0" y="9106159"/>
                  </a:moveTo>
                  <a:lnTo>
                    <a:pt x="1402859" y="9245791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0" y="3314286"/>
              <a:ext cx="6875780" cy="7994650"/>
            </a:xfrm>
            <a:custGeom>
              <a:avLst/>
              <a:gdLst/>
              <a:ahLst/>
              <a:cxnLst/>
              <a:rect l="l" t="t" r="r" b="b"/>
              <a:pathLst>
                <a:path w="6875780" h="7994650">
                  <a:moveTo>
                    <a:pt x="0" y="0"/>
                  </a:moveTo>
                  <a:lnTo>
                    <a:pt x="0" y="7994269"/>
                  </a:lnTo>
                  <a:lnTo>
                    <a:pt x="6875748" y="799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-234950" y="3063875"/>
              <a:ext cx="7110730" cy="8245063"/>
            </a:xfrm>
            <a:custGeom>
              <a:avLst/>
              <a:gdLst/>
              <a:ahLst/>
              <a:cxnLst/>
              <a:rect l="l" t="t" r="r" b="b"/>
              <a:pathLst>
                <a:path w="6875780" h="7994650">
                  <a:moveTo>
                    <a:pt x="0" y="0"/>
                  </a:moveTo>
                  <a:lnTo>
                    <a:pt x="6875744" y="7994267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6309405" y="2482380"/>
            <a:ext cx="5526405" cy="11563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400" spc="-90" dirty="0">
                <a:solidFill>
                  <a:srgbClr val="3382C4"/>
                </a:solidFill>
              </a:rPr>
              <a:t>HEADLINE</a:t>
            </a:r>
            <a:r>
              <a:rPr sz="7400" spc="-80" dirty="0">
                <a:solidFill>
                  <a:srgbClr val="3382C4"/>
                </a:solidFill>
              </a:rPr>
              <a:t> </a:t>
            </a:r>
            <a:r>
              <a:rPr sz="7400" spc="10" dirty="0">
                <a:solidFill>
                  <a:srgbClr val="3382C4"/>
                </a:solidFill>
              </a:rPr>
              <a:t>1</a:t>
            </a:r>
            <a:endParaRPr sz="7400"/>
          </a:p>
        </p:txBody>
      </p:sp>
      <p:sp>
        <p:nvSpPr>
          <p:cNvPr id="32" name="object 32"/>
          <p:cNvSpPr txBox="1"/>
          <p:nvPr/>
        </p:nvSpPr>
        <p:spPr>
          <a:xfrm>
            <a:off x="6309405" y="3550410"/>
            <a:ext cx="370903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45815" algn="l"/>
              </a:tabLst>
            </a:pPr>
            <a:r>
              <a:rPr sz="4950" b="1" spc="-80" dirty="0">
                <a:solidFill>
                  <a:srgbClr val="EC008C"/>
                </a:solidFill>
                <a:latin typeface="Helvetica"/>
                <a:cs typeface="Helvetica"/>
              </a:rPr>
              <a:t>H</a:t>
            </a:r>
            <a:r>
              <a:rPr sz="4950" b="1" spc="-25" dirty="0">
                <a:solidFill>
                  <a:srgbClr val="EC008C"/>
                </a:solidFill>
                <a:latin typeface="Helvetica"/>
                <a:cs typeface="Helvetica"/>
              </a:rPr>
              <a:t>E</a:t>
            </a:r>
            <a:r>
              <a:rPr sz="4950" b="1" spc="-90" dirty="0">
                <a:solidFill>
                  <a:srgbClr val="EC008C"/>
                </a:solidFill>
                <a:latin typeface="Helvetica"/>
                <a:cs typeface="Helvetica"/>
              </a:rPr>
              <a:t>A</a:t>
            </a:r>
            <a:r>
              <a:rPr sz="4950" b="1" spc="-60" dirty="0">
                <a:solidFill>
                  <a:srgbClr val="EC008C"/>
                </a:solidFill>
                <a:latin typeface="Helvetica"/>
                <a:cs typeface="Helvetica"/>
              </a:rPr>
              <a:t>D</a:t>
            </a:r>
            <a:r>
              <a:rPr sz="4950" b="1" spc="-85" dirty="0">
                <a:solidFill>
                  <a:srgbClr val="EC008C"/>
                </a:solidFill>
                <a:latin typeface="Helvetica"/>
                <a:cs typeface="Helvetica"/>
              </a:rPr>
              <a:t>L</a:t>
            </a:r>
            <a:r>
              <a:rPr sz="4950" b="1" spc="-50" dirty="0">
                <a:solidFill>
                  <a:srgbClr val="EC008C"/>
                </a:solidFill>
                <a:latin typeface="Helvetica"/>
                <a:cs typeface="Helvetica"/>
              </a:rPr>
              <a:t>I</a:t>
            </a:r>
            <a:r>
              <a:rPr sz="4950" b="1" spc="-70" dirty="0">
                <a:solidFill>
                  <a:srgbClr val="EC008C"/>
                </a:solidFill>
                <a:latin typeface="Helvetica"/>
                <a:cs typeface="Helvetica"/>
              </a:rPr>
              <a:t>N</a:t>
            </a:r>
            <a:r>
              <a:rPr sz="4950" b="1" spc="-5" dirty="0">
                <a:solidFill>
                  <a:srgbClr val="EC008C"/>
                </a:solidFill>
                <a:latin typeface="Helvetica"/>
                <a:cs typeface="Helvetica"/>
              </a:rPr>
              <a:t>E</a:t>
            </a:r>
            <a:r>
              <a:rPr sz="4950" b="1" dirty="0">
                <a:solidFill>
                  <a:srgbClr val="EC008C"/>
                </a:solidFill>
                <a:latin typeface="Helvetica"/>
                <a:cs typeface="Helvetica"/>
              </a:rPr>
              <a:t>	</a:t>
            </a:r>
            <a:r>
              <a:rPr sz="4950" b="1" spc="-5" dirty="0">
                <a:solidFill>
                  <a:srgbClr val="EC008C"/>
                </a:solidFill>
                <a:latin typeface="Helvetica"/>
                <a:cs typeface="Helvetica"/>
              </a:rPr>
              <a:t>2</a:t>
            </a:r>
            <a:endParaRPr sz="4950">
              <a:latin typeface="Helvetica"/>
              <a:cs typeface="Helvetica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49320" marR="50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AM </a:t>
            </a:r>
            <a:r>
              <a:rPr dirty="0"/>
              <a:t>SI </a:t>
            </a:r>
            <a:r>
              <a:rPr spc="-20" dirty="0"/>
              <a:t>UT </a:t>
            </a:r>
            <a:r>
              <a:rPr spc="-25" dirty="0"/>
              <a:t>IPIENTIS APICIIS ERIO </a:t>
            </a:r>
            <a:r>
              <a:rPr spc="-35" dirty="0"/>
              <a:t>IPISCIPSA </a:t>
            </a:r>
            <a:r>
              <a:rPr spc="-55" dirty="0"/>
              <a:t>QUAM </a:t>
            </a:r>
            <a:r>
              <a:rPr spc="-60" dirty="0"/>
              <a:t>AUT  AUT </a:t>
            </a:r>
            <a:r>
              <a:rPr spc="-130" dirty="0"/>
              <a:t>PA </a:t>
            </a:r>
            <a:r>
              <a:rPr spc="-15" dirty="0"/>
              <a:t>COMNIS </a:t>
            </a:r>
            <a:r>
              <a:rPr spc="-35" dirty="0"/>
              <a:t>DOLUT </a:t>
            </a:r>
            <a:r>
              <a:rPr spc="-90" dirty="0"/>
              <a:t>OPTATUR, </a:t>
            </a:r>
            <a:r>
              <a:rPr spc="-20" dirty="0"/>
              <a:t>SITIAM </a:t>
            </a:r>
            <a:r>
              <a:rPr spc="-10" dirty="0"/>
              <a:t>AM, </a:t>
            </a:r>
            <a:r>
              <a:rPr spc="-5" dirty="0"/>
              <a:t>TEN-  </a:t>
            </a:r>
            <a:r>
              <a:rPr spc="-60" dirty="0"/>
              <a:t>DIATEMPOS </a:t>
            </a:r>
            <a:r>
              <a:rPr spc="-20" dirty="0"/>
              <a:t>QUIA </a:t>
            </a:r>
            <a:r>
              <a:rPr spc="-5" dirty="0"/>
              <a:t>SIM A </a:t>
            </a:r>
            <a:r>
              <a:rPr spc="-60" dirty="0"/>
              <a:t>PRO </a:t>
            </a:r>
            <a:r>
              <a:rPr spc="-40" dirty="0"/>
              <a:t>CORUM </a:t>
            </a:r>
            <a:r>
              <a:rPr spc="-30" dirty="0"/>
              <a:t>IUSANT </a:t>
            </a:r>
            <a:r>
              <a:rPr spc="-10" dirty="0"/>
              <a:t>ET </a:t>
            </a:r>
            <a:r>
              <a:rPr dirty="0"/>
              <a:t>LA-  </a:t>
            </a:r>
            <a:r>
              <a:rPr spc="-45" dirty="0"/>
              <a:t>TURERIBUSA </a:t>
            </a:r>
            <a:r>
              <a:rPr spc="-25" dirty="0"/>
              <a:t>INCTUR </a:t>
            </a:r>
            <a:r>
              <a:rPr spc="-40" dirty="0"/>
              <a:t>SEQUE </a:t>
            </a:r>
            <a:r>
              <a:rPr spc="-5" dirty="0"/>
              <a:t>LAM </a:t>
            </a:r>
            <a:r>
              <a:rPr spc="-85" dirty="0"/>
              <a:t>FACEA </a:t>
            </a:r>
            <a:r>
              <a:rPr spc="-25" dirty="0"/>
              <a:t>DIPSUM  </a:t>
            </a:r>
            <a:r>
              <a:rPr spc="-60" dirty="0"/>
              <a:t>AUT </a:t>
            </a:r>
            <a:r>
              <a:rPr spc="-10" dirty="0"/>
              <a:t>ET </a:t>
            </a:r>
            <a:r>
              <a:rPr spc="-30" dirty="0"/>
              <a:t>OMMOLUT </a:t>
            </a:r>
            <a:r>
              <a:rPr spc="-60" dirty="0"/>
              <a:t>PRO </a:t>
            </a:r>
            <a:r>
              <a:rPr spc="-15" dirty="0"/>
              <a:t>QUID</a:t>
            </a:r>
            <a:r>
              <a:rPr spc="145" dirty="0"/>
              <a:t> </a:t>
            </a:r>
            <a:r>
              <a:rPr spc="-25" dirty="0"/>
              <a:t>MAGNIMI,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244463" y="0"/>
            <a:ext cx="7212965" cy="11308622"/>
            <a:chOff x="13244463" y="0"/>
            <a:chExt cx="7212965" cy="11308622"/>
          </a:xfrm>
        </p:grpSpPr>
        <p:sp>
          <p:nvSpPr>
            <p:cNvPr id="3" name="object 3"/>
            <p:cNvSpPr/>
            <p:nvPr/>
          </p:nvSpPr>
          <p:spPr>
            <a:xfrm>
              <a:off x="14719477" y="0"/>
              <a:ext cx="5384800" cy="9246235"/>
            </a:xfrm>
            <a:custGeom>
              <a:avLst/>
              <a:gdLst/>
              <a:ahLst/>
              <a:cxnLst/>
              <a:rect l="l" t="t" r="r" b="b"/>
              <a:pathLst>
                <a:path w="5384800" h="9246235">
                  <a:moveTo>
                    <a:pt x="5384621" y="0"/>
                  </a:moveTo>
                  <a:lnTo>
                    <a:pt x="0" y="0"/>
                  </a:lnTo>
                  <a:lnTo>
                    <a:pt x="3997867" y="9245791"/>
                  </a:lnTo>
                  <a:lnTo>
                    <a:pt x="5384621" y="9107764"/>
                  </a:lnTo>
                  <a:lnTo>
                    <a:pt x="5384621" y="0"/>
                  </a:lnTo>
                  <a:close/>
                </a:path>
              </a:pathLst>
            </a:custGeom>
            <a:solidFill>
              <a:srgbClr val="2F51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4719483" y="0"/>
              <a:ext cx="5384800" cy="9246235"/>
            </a:xfrm>
            <a:custGeom>
              <a:avLst/>
              <a:gdLst/>
              <a:ahLst/>
              <a:cxnLst/>
              <a:rect l="l" t="t" r="r" b="b"/>
              <a:pathLst>
                <a:path w="5384800" h="9246235">
                  <a:moveTo>
                    <a:pt x="3997868" y="9245791"/>
                  </a:moveTo>
                  <a:lnTo>
                    <a:pt x="0" y="0"/>
                  </a:lnTo>
                </a:path>
                <a:path w="5384800" h="9246235">
                  <a:moveTo>
                    <a:pt x="5384614" y="9107763"/>
                  </a:moveTo>
                  <a:lnTo>
                    <a:pt x="3997868" y="9245791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244463" y="3333019"/>
              <a:ext cx="6859905" cy="7975600"/>
            </a:xfrm>
            <a:custGeom>
              <a:avLst/>
              <a:gdLst/>
              <a:ahLst/>
              <a:cxnLst/>
              <a:rect l="l" t="t" r="r" b="b"/>
              <a:pathLst>
                <a:path w="6859905" h="7975600">
                  <a:moveTo>
                    <a:pt x="6859634" y="0"/>
                  </a:moveTo>
                  <a:lnTo>
                    <a:pt x="0" y="7975537"/>
                  </a:lnTo>
                  <a:lnTo>
                    <a:pt x="6859634" y="7975537"/>
                  </a:lnTo>
                  <a:lnTo>
                    <a:pt x="6859634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244469" y="2987675"/>
              <a:ext cx="7212959" cy="8320947"/>
            </a:xfrm>
            <a:custGeom>
              <a:avLst/>
              <a:gdLst/>
              <a:ahLst/>
              <a:cxnLst/>
              <a:rect l="l" t="t" r="r" b="b"/>
              <a:pathLst>
                <a:path w="6859905" h="7975600">
                  <a:moveTo>
                    <a:pt x="6859631" y="0"/>
                  </a:moveTo>
                  <a:lnTo>
                    <a:pt x="0" y="7975533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376950" y="10555634"/>
            <a:ext cx="3214370" cy="376555"/>
            <a:chOff x="376950" y="10555634"/>
            <a:chExt cx="3214370" cy="376555"/>
          </a:xfrm>
        </p:grpSpPr>
        <p:sp>
          <p:nvSpPr>
            <p:cNvPr id="8" name="object 8"/>
            <p:cNvSpPr/>
            <p:nvPr/>
          </p:nvSpPr>
          <p:spPr>
            <a:xfrm>
              <a:off x="387904" y="10558233"/>
              <a:ext cx="3203575" cy="367030"/>
            </a:xfrm>
            <a:custGeom>
              <a:avLst/>
              <a:gdLst/>
              <a:ahLst/>
              <a:cxnLst/>
              <a:rect l="l" t="t" r="r" b="b"/>
              <a:pathLst>
                <a:path w="3203575" h="367029">
                  <a:moveTo>
                    <a:pt x="3203337" y="0"/>
                  </a:moveTo>
                  <a:lnTo>
                    <a:pt x="0" y="0"/>
                  </a:lnTo>
                  <a:lnTo>
                    <a:pt x="0" y="366470"/>
                  </a:lnTo>
                  <a:lnTo>
                    <a:pt x="3203337" y="366470"/>
                  </a:lnTo>
                  <a:lnTo>
                    <a:pt x="3203337" y="0"/>
                  </a:lnTo>
                  <a:close/>
                </a:path>
              </a:pathLst>
            </a:custGeom>
            <a:solidFill>
              <a:srgbClr val="2F51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99718" y="10676312"/>
              <a:ext cx="86360" cy="132080"/>
            </a:xfrm>
            <a:custGeom>
              <a:avLst/>
              <a:gdLst/>
              <a:ahLst/>
              <a:cxnLst/>
              <a:rect l="l" t="t" r="r" b="b"/>
              <a:pathLst>
                <a:path w="86359" h="132079">
                  <a:moveTo>
                    <a:pt x="85991" y="116840"/>
                  </a:moveTo>
                  <a:lnTo>
                    <a:pt x="15595" y="116840"/>
                  </a:lnTo>
                  <a:lnTo>
                    <a:pt x="15595" y="69850"/>
                  </a:lnTo>
                  <a:lnTo>
                    <a:pt x="78181" y="69850"/>
                  </a:lnTo>
                  <a:lnTo>
                    <a:pt x="78181" y="55880"/>
                  </a:lnTo>
                  <a:lnTo>
                    <a:pt x="15595" y="55880"/>
                  </a:lnTo>
                  <a:lnTo>
                    <a:pt x="15595" y="13970"/>
                  </a:lnTo>
                  <a:lnTo>
                    <a:pt x="82638" y="13970"/>
                  </a:lnTo>
                  <a:lnTo>
                    <a:pt x="82638" y="0"/>
                  </a:lnTo>
                  <a:lnTo>
                    <a:pt x="0" y="0"/>
                  </a:lnTo>
                  <a:lnTo>
                    <a:pt x="0" y="13970"/>
                  </a:lnTo>
                  <a:lnTo>
                    <a:pt x="0" y="55880"/>
                  </a:lnTo>
                  <a:lnTo>
                    <a:pt x="0" y="6985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85991" y="132080"/>
                  </a:lnTo>
                  <a:lnTo>
                    <a:pt x="85991" y="1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28800" y="10676310"/>
              <a:ext cx="114949" cy="13149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89623" y="10676305"/>
              <a:ext cx="99169" cy="1348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334683" y="10672957"/>
              <a:ext cx="116624" cy="13819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79168" y="10676310"/>
              <a:ext cx="238471" cy="13149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757381" y="10676313"/>
              <a:ext cx="15875" cy="132080"/>
            </a:xfrm>
            <a:custGeom>
              <a:avLst/>
              <a:gdLst/>
              <a:ahLst/>
              <a:cxnLst/>
              <a:rect l="l" t="t" r="r" b="b"/>
              <a:pathLst>
                <a:path w="15875" h="132079">
                  <a:moveTo>
                    <a:pt x="15591" y="0"/>
                  </a:moveTo>
                  <a:lnTo>
                    <a:pt x="0" y="0"/>
                  </a:lnTo>
                  <a:lnTo>
                    <a:pt x="0" y="131493"/>
                  </a:lnTo>
                  <a:lnTo>
                    <a:pt x="15591" y="131493"/>
                  </a:lnTo>
                  <a:lnTo>
                    <a:pt x="155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003273" y="10676310"/>
              <a:ext cx="111797" cy="13149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819403" y="10672958"/>
              <a:ext cx="137430" cy="13819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153890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321217" y="10676312"/>
              <a:ext cx="76200" cy="132080"/>
            </a:xfrm>
            <a:custGeom>
              <a:avLst/>
              <a:gdLst/>
              <a:ahLst/>
              <a:cxnLst/>
              <a:rect l="l" t="t" r="r" b="b"/>
              <a:pathLst>
                <a:path w="76200" h="132079">
                  <a:moveTo>
                    <a:pt x="75768" y="116840"/>
                  </a:moveTo>
                  <a:lnTo>
                    <a:pt x="15582" y="116840"/>
                  </a:lnTo>
                  <a:lnTo>
                    <a:pt x="15582" y="0"/>
                  </a:lnTo>
                  <a:lnTo>
                    <a:pt x="0" y="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75768" y="132080"/>
                  </a:lnTo>
                  <a:lnTo>
                    <a:pt x="75768" y="1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493213" y="10676310"/>
              <a:ext cx="128509" cy="13149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660535" y="10676312"/>
              <a:ext cx="244475" cy="132080"/>
            </a:xfrm>
            <a:custGeom>
              <a:avLst/>
              <a:gdLst/>
              <a:ahLst/>
              <a:cxnLst/>
              <a:rect l="l" t="t" r="r" b="b"/>
              <a:pathLst>
                <a:path w="244475" h="132079">
                  <a:moveTo>
                    <a:pt x="75768" y="116840"/>
                  </a:moveTo>
                  <a:lnTo>
                    <a:pt x="15595" y="116840"/>
                  </a:lnTo>
                  <a:lnTo>
                    <a:pt x="15595" y="0"/>
                  </a:lnTo>
                  <a:lnTo>
                    <a:pt x="0" y="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75768" y="132080"/>
                  </a:lnTo>
                  <a:lnTo>
                    <a:pt x="75768" y="116840"/>
                  </a:lnTo>
                  <a:close/>
                </a:path>
                <a:path w="244475" h="132079">
                  <a:moveTo>
                    <a:pt x="189979" y="116840"/>
                  </a:moveTo>
                  <a:lnTo>
                    <a:pt x="129806" y="116840"/>
                  </a:lnTo>
                  <a:lnTo>
                    <a:pt x="129806" y="0"/>
                  </a:lnTo>
                  <a:lnTo>
                    <a:pt x="114211" y="0"/>
                  </a:lnTo>
                  <a:lnTo>
                    <a:pt x="114211" y="116840"/>
                  </a:lnTo>
                  <a:lnTo>
                    <a:pt x="114211" y="132080"/>
                  </a:lnTo>
                  <a:lnTo>
                    <a:pt x="189979" y="132080"/>
                  </a:lnTo>
                  <a:lnTo>
                    <a:pt x="189979" y="116840"/>
                  </a:lnTo>
                  <a:close/>
                </a:path>
                <a:path w="244475" h="132079">
                  <a:moveTo>
                    <a:pt x="244030" y="12"/>
                  </a:moveTo>
                  <a:lnTo>
                    <a:pt x="228434" y="12"/>
                  </a:lnTo>
                  <a:lnTo>
                    <a:pt x="228434" y="131495"/>
                  </a:lnTo>
                  <a:lnTo>
                    <a:pt x="244030" y="131495"/>
                  </a:lnTo>
                  <a:lnTo>
                    <a:pt x="244030" y="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943394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110722" y="10676310"/>
              <a:ext cx="111797" cy="13149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268975" y="10672957"/>
              <a:ext cx="116624" cy="13819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76948" y="10555636"/>
              <a:ext cx="3138170" cy="376555"/>
            </a:xfrm>
            <a:custGeom>
              <a:avLst/>
              <a:gdLst/>
              <a:ahLst/>
              <a:cxnLst/>
              <a:rect l="l" t="t" r="r" b="b"/>
              <a:pathLst>
                <a:path w="3138170" h="376554">
                  <a:moveTo>
                    <a:pt x="119494" y="102362"/>
                  </a:moveTo>
                  <a:lnTo>
                    <a:pt x="113296" y="102362"/>
                  </a:lnTo>
                  <a:lnTo>
                    <a:pt x="109994" y="116116"/>
                  </a:lnTo>
                  <a:lnTo>
                    <a:pt x="106324" y="128460"/>
                  </a:lnTo>
                  <a:lnTo>
                    <a:pt x="79171" y="163880"/>
                  </a:lnTo>
                  <a:lnTo>
                    <a:pt x="23075" y="176974"/>
                  </a:lnTo>
                  <a:lnTo>
                    <a:pt x="774" y="177812"/>
                  </a:lnTo>
                  <a:lnTo>
                    <a:pt x="774" y="186105"/>
                  </a:lnTo>
                  <a:lnTo>
                    <a:pt x="43268" y="187883"/>
                  </a:lnTo>
                  <a:lnTo>
                    <a:pt x="82791" y="204711"/>
                  </a:lnTo>
                  <a:lnTo>
                    <a:pt x="104622" y="239801"/>
                  </a:lnTo>
                  <a:lnTo>
                    <a:pt x="113296" y="265188"/>
                  </a:lnTo>
                  <a:lnTo>
                    <a:pt x="119494" y="265188"/>
                  </a:lnTo>
                  <a:lnTo>
                    <a:pt x="119494" y="102362"/>
                  </a:lnTo>
                  <a:close/>
                </a:path>
                <a:path w="3138170" h="376554">
                  <a:moveTo>
                    <a:pt x="218821" y="281076"/>
                  </a:moveTo>
                  <a:lnTo>
                    <a:pt x="209651" y="281063"/>
                  </a:lnTo>
                  <a:lnTo>
                    <a:pt x="204660" y="289013"/>
                  </a:lnTo>
                  <a:lnTo>
                    <a:pt x="199732" y="296481"/>
                  </a:lnTo>
                  <a:lnTo>
                    <a:pt x="171399" y="330796"/>
                  </a:lnTo>
                  <a:lnTo>
                    <a:pt x="138112" y="353326"/>
                  </a:lnTo>
                  <a:lnTo>
                    <a:pt x="92938" y="363029"/>
                  </a:lnTo>
                  <a:lnTo>
                    <a:pt x="62280" y="364451"/>
                  </a:lnTo>
                  <a:lnTo>
                    <a:pt x="43459" y="364261"/>
                  </a:lnTo>
                  <a:lnTo>
                    <a:pt x="27495" y="363677"/>
                  </a:lnTo>
                  <a:lnTo>
                    <a:pt x="11925" y="362699"/>
                  </a:lnTo>
                  <a:lnTo>
                    <a:pt x="127" y="361340"/>
                  </a:lnTo>
                  <a:lnTo>
                    <a:pt x="0" y="372198"/>
                  </a:lnTo>
                  <a:lnTo>
                    <a:pt x="194970" y="372198"/>
                  </a:lnTo>
                  <a:lnTo>
                    <a:pt x="218821" y="281076"/>
                  </a:lnTo>
                  <a:close/>
                </a:path>
                <a:path w="3138170" h="376554">
                  <a:moveTo>
                    <a:pt x="470103" y="369760"/>
                  </a:moveTo>
                  <a:lnTo>
                    <a:pt x="430657" y="351853"/>
                  </a:lnTo>
                  <a:lnTo>
                    <a:pt x="409371" y="313677"/>
                  </a:lnTo>
                  <a:lnTo>
                    <a:pt x="398767" y="287058"/>
                  </a:lnTo>
                  <a:lnTo>
                    <a:pt x="392569" y="270725"/>
                  </a:lnTo>
                  <a:lnTo>
                    <a:pt x="373951" y="221145"/>
                  </a:lnTo>
                  <a:lnTo>
                    <a:pt x="348361" y="152133"/>
                  </a:lnTo>
                  <a:lnTo>
                    <a:pt x="315429" y="63042"/>
                  </a:lnTo>
                  <a:lnTo>
                    <a:pt x="313994" y="59194"/>
                  </a:lnTo>
                  <a:lnTo>
                    <a:pt x="313994" y="222453"/>
                  </a:lnTo>
                  <a:lnTo>
                    <a:pt x="285572" y="148894"/>
                  </a:lnTo>
                  <a:lnTo>
                    <a:pt x="300659" y="187553"/>
                  </a:lnTo>
                  <a:lnTo>
                    <a:pt x="313994" y="222453"/>
                  </a:lnTo>
                  <a:lnTo>
                    <a:pt x="313994" y="59194"/>
                  </a:lnTo>
                  <a:lnTo>
                    <a:pt x="305968" y="37668"/>
                  </a:lnTo>
                  <a:lnTo>
                    <a:pt x="300240" y="22428"/>
                  </a:lnTo>
                  <a:lnTo>
                    <a:pt x="291820" y="0"/>
                  </a:lnTo>
                  <a:lnTo>
                    <a:pt x="226225" y="0"/>
                  </a:lnTo>
                  <a:lnTo>
                    <a:pt x="231000" y="10528"/>
                  </a:lnTo>
                  <a:lnTo>
                    <a:pt x="313880" y="222453"/>
                  </a:lnTo>
                  <a:lnTo>
                    <a:pt x="329184" y="262674"/>
                  </a:lnTo>
                  <a:lnTo>
                    <a:pt x="344500" y="305917"/>
                  </a:lnTo>
                  <a:lnTo>
                    <a:pt x="355333" y="343916"/>
                  </a:lnTo>
                  <a:lnTo>
                    <a:pt x="355307" y="351942"/>
                  </a:lnTo>
                  <a:lnTo>
                    <a:pt x="320192" y="370814"/>
                  </a:lnTo>
                  <a:lnTo>
                    <a:pt x="319163" y="370814"/>
                  </a:lnTo>
                  <a:lnTo>
                    <a:pt x="319163" y="375970"/>
                  </a:lnTo>
                  <a:lnTo>
                    <a:pt x="470103" y="375970"/>
                  </a:lnTo>
                  <a:lnTo>
                    <a:pt x="470103" y="369760"/>
                  </a:lnTo>
                  <a:close/>
                </a:path>
                <a:path w="3138170" h="376554">
                  <a:moveTo>
                    <a:pt x="3137725" y="237515"/>
                  </a:moveTo>
                  <a:lnTo>
                    <a:pt x="3067316" y="237515"/>
                  </a:lnTo>
                  <a:lnTo>
                    <a:pt x="3067316" y="190525"/>
                  </a:lnTo>
                  <a:lnTo>
                    <a:pt x="3129915" y="190525"/>
                  </a:lnTo>
                  <a:lnTo>
                    <a:pt x="3129915" y="176555"/>
                  </a:lnTo>
                  <a:lnTo>
                    <a:pt x="3067316" y="176555"/>
                  </a:lnTo>
                  <a:lnTo>
                    <a:pt x="3067316" y="134645"/>
                  </a:lnTo>
                  <a:lnTo>
                    <a:pt x="3134372" y="134645"/>
                  </a:lnTo>
                  <a:lnTo>
                    <a:pt x="3134372" y="120675"/>
                  </a:lnTo>
                  <a:lnTo>
                    <a:pt x="3051733" y="120675"/>
                  </a:lnTo>
                  <a:lnTo>
                    <a:pt x="3051733" y="134645"/>
                  </a:lnTo>
                  <a:lnTo>
                    <a:pt x="3051733" y="176555"/>
                  </a:lnTo>
                  <a:lnTo>
                    <a:pt x="3051733" y="190525"/>
                  </a:lnTo>
                  <a:lnTo>
                    <a:pt x="3051733" y="237515"/>
                  </a:lnTo>
                  <a:lnTo>
                    <a:pt x="3051733" y="252755"/>
                  </a:lnTo>
                  <a:lnTo>
                    <a:pt x="3137725" y="252755"/>
                  </a:lnTo>
                  <a:lnTo>
                    <a:pt x="3137725" y="2375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77730" y="10555635"/>
              <a:ext cx="199386" cy="76542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80707" y="10733764"/>
              <a:ext cx="78105" cy="25400"/>
            </a:xfrm>
            <a:custGeom>
              <a:avLst/>
              <a:gdLst/>
              <a:ahLst/>
              <a:cxnLst/>
              <a:rect l="l" t="t" r="r" b="b"/>
              <a:pathLst>
                <a:path w="78104" h="25400">
                  <a:moveTo>
                    <a:pt x="0" y="0"/>
                  </a:moveTo>
                  <a:lnTo>
                    <a:pt x="8837" y="25140"/>
                  </a:lnTo>
                  <a:lnTo>
                    <a:pt x="62566" y="25071"/>
                  </a:lnTo>
                  <a:lnTo>
                    <a:pt x="77955" y="25192"/>
                  </a:lnTo>
                  <a:lnTo>
                    <a:pt x="77955" y="11999"/>
                  </a:lnTo>
                  <a:lnTo>
                    <a:pt x="58951" y="11999"/>
                  </a:lnTo>
                  <a:lnTo>
                    <a:pt x="54616" y="11853"/>
                  </a:lnTo>
                  <a:lnTo>
                    <a:pt x="34072" y="10156"/>
                  </a:lnTo>
                  <a:lnTo>
                    <a:pt x="24640" y="8827"/>
                  </a:lnTo>
                  <a:lnTo>
                    <a:pt x="15818" y="6692"/>
                  </a:lnTo>
                  <a:lnTo>
                    <a:pt x="7606" y="3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1190993" y="9933146"/>
            <a:ext cx="328295" cy="223520"/>
          </a:xfrm>
          <a:custGeom>
            <a:avLst/>
            <a:gdLst/>
            <a:ahLst/>
            <a:cxnLst/>
            <a:rect l="l" t="t" r="r" b="b"/>
            <a:pathLst>
              <a:path w="328294" h="223520">
                <a:moveTo>
                  <a:pt x="251968" y="130327"/>
                </a:moveTo>
                <a:lnTo>
                  <a:pt x="198704" y="130327"/>
                </a:lnTo>
                <a:lnTo>
                  <a:pt x="198704" y="179793"/>
                </a:lnTo>
                <a:lnTo>
                  <a:pt x="251968" y="179793"/>
                </a:lnTo>
                <a:lnTo>
                  <a:pt x="251968" y="130327"/>
                </a:lnTo>
                <a:close/>
              </a:path>
              <a:path w="328294" h="223520">
                <a:moveTo>
                  <a:pt x="251968" y="59867"/>
                </a:moveTo>
                <a:lnTo>
                  <a:pt x="198704" y="59867"/>
                </a:lnTo>
                <a:lnTo>
                  <a:pt x="198704" y="105067"/>
                </a:lnTo>
                <a:lnTo>
                  <a:pt x="251968" y="105067"/>
                </a:lnTo>
                <a:lnTo>
                  <a:pt x="251968" y="59867"/>
                </a:lnTo>
                <a:close/>
              </a:path>
              <a:path w="328294" h="223520">
                <a:moveTo>
                  <a:pt x="327952" y="59867"/>
                </a:moveTo>
                <a:lnTo>
                  <a:pt x="281736" y="59867"/>
                </a:lnTo>
                <a:lnTo>
                  <a:pt x="281736" y="179793"/>
                </a:lnTo>
                <a:lnTo>
                  <a:pt x="327952" y="179793"/>
                </a:lnTo>
                <a:lnTo>
                  <a:pt x="327952" y="59867"/>
                </a:lnTo>
                <a:close/>
              </a:path>
              <a:path w="328294" h="223520">
                <a:moveTo>
                  <a:pt x="327952" y="0"/>
                </a:moveTo>
                <a:lnTo>
                  <a:pt x="145821" y="0"/>
                </a:lnTo>
                <a:lnTo>
                  <a:pt x="145821" y="59690"/>
                </a:lnTo>
                <a:lnTo>
                  <a:pt x="145821" y="85090"/>
                </a:lnTo>
                <a:lnTo>
                  <a:pt x="110439" y="85090"/>
                </a:lnTo>
                <a:lnTo>
                  <a:pt x="110439" y="180340"/>
                </a:lnTo>
                <a:lnTo>
                  <a:pt x="80683" y="180340"/>
                </a:lnTo>
                <a:lnTo>
                  <a:pt x="80683" y="85090"/>
                </a:lnTo>
                <a:lnTo>
                  <a:pt x="43332" y="85090"/>
                </a:lnTo>
                <a:lnTo>
                  <a:pt x="43332" y="59690"/>
                </a:lnTo>
                <a:lnTo>
                  <a:pt x="145821" y="59690"/>
                </a:lnTo>
                <a:lnTo>
                  <a:pt x="145821" y="0"/>
                </a:lnTo>
                <a:lnTo>
                  <a:pt x="0" y="0"/>
                </a:lnTo>
                <a:lnTo>
                  <a:pt x="0" y="59690"/>
                </a:lnTo>
                <a:lnTo>
                  <a:pt x="0" y="85090"/>
                </a:lnTo>
                <a:lnTo>
                  <a:pt x="0" y="180340"/>
                </a:lnTo>
                <a:lnTo>
                  <a:pt x="0" y="223520"/>
                </a:lnTo>
                <a:lnTo>
                  <a:pt x="327952" y="223520"/>
                </a:lnTo>
                <a:lnTo>
                  <a:pt x="327952" y="180340"/>
                </a:lnTo>
                <a:lnTo>
                  <a:pt x="168922" y="180340"/>
                </a:lnTo>
                <a:lnTo>
                  <a:pt x="168922" y="85090"/>
                </a:lnTo>
                <a:lnTo>
                  <a:pt x="168922" y="59690"/>
                </a:lnTo>
                <a:lnTo>
                  <a:pt x="327952" y="59690"/>
                </a:lnTo>
                <a:lnTo>
                  <a:pt x="327952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690064" y="9565447"/>
            <a:ext cx="901700" cy="945515"/>
          </a:xfrm>
          <a:custGeom>
            <a:avLst/>
            <a:gdLst/>
            <a:ahLst/>
            <a:cxnLst/>
            <a:rect l="l" t="t" r="r" b="b"/>
            <a:pathLst>
              <a:path w="901700" h="945515">
                <a:moveTo>
                  <a:pt x="901176" y="0"/>
                </a:moveTo>
                <a:lnTo>
                  <a:pt x="0" y="0"/>
                </a:lnTo>
                <a:lnTo>
                  <a:pt x="0" y="945447"/>
                </a:lnTo>
                <a:lnTo>
                  <a:pt x="901176" y="945447"/>
                </a:lnTo>
                <a:lnTo>
                  <a:pt x="901176" y="894590"/>
                </a:lnTo>
                <a:lnTo>
                  <a:pt x="354062" y="894590"/>
                </a:lnTo>
                <a:lnTo>
                  <a:pt x="354062" y="544182"/>
                </a:lnTo>
                <a:lnTo>
                  <a:pt x="40805" y="61558"/>
                </a:lnTo>
                <a:lnTo>
                  <a:pt x="901176" y="61558"/>
                </a:lnTo>
                <a:lnTo>
                  <a:pt x="901176" y="0"/>
                </a:lnTo>
                <a:close/>
              </a:path>
              <a:path w="901700" h="945515">
                <a:moveTo>
                  <a:pt x="901176" y="61558"/>
                </a:moveTo>
                <a:lnTo>
                  <a:pt x="863471" y="61558"/>
                </a:lnTo>
                <a:lnTo>
                  <a:pt x="560799" y="546370"/>
                </a:lnTo>
                <a:lnTo>
                  <a:pt x="560799" y="894590"/>
                </a:lnTo>
                <a:lnTo>
                  <a:pt x="901176" y="894590"/>
                </a:lnTo>
                <a:lnTo>
                  <a:pt x="901176" y="61558"/>
                </a:lnTo>
                <a:close/>
              </a:path>
              <a:path w="901700" h="945515">
                <a:moveTo>
                  <a:pt x="646221" y="61558"/>
                </a:moveTo>
                <a:lnTo>
                  <a:pt x="275991" y="61558"/>
                </a:lnTo>
                <a:lnTo>
                  <a:pt x="466917" y="367863"/>
                </a:lnTo>
                <a:lnTo>
                  <a:pt x="646221" y="61558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76961" y="9932892"/>
            <a:ext cx="798195" cy="578485"/>
          </a:xfrm>
          <a:custGeom>
            <a:avLst/>
            <a:gdLst/>
            <a:ahLst/>
            <a:cxnLst/>
            <a:rect l="l" t="t" r="r" b="b"/>
            <a:pathLst>
              <a:path w="798194" h="578484">
                <a:moveTo>
                  <a:pt x="552526" y="202730"/>
                </a:moveTo>
                <a:lnTo>
                  <a:pt x="434682" y="325856"/>
                </a:lnTo>
                <a:lnTo>
                  <a:pt x="552526" y="325856"/>
                </a:lnTo>
                <a:lnTo>
                  <a:pt x="552526" y="202730"/>
                </a:lnTo>
                <a:close/>
              </a:path>
              <a:path w="798194" h="578484">
                <a:moveTo>
                  <a:pt x="797699" y="0"/>
                </a:moveTo>
                <a:lnTo>
                  <a:pt x="736866" y="0"/>
                </a:lnTo>
                <a:lnTo>
                  <a:pt x="736866" y="325843"/>
                </a:lnTo>
                <a:lnTo>
                  <a:pt x="736866" y="418553"/>
                </a:lnTo>
                <a:lnTo>
                  <a:pt x="666889" y="418553"/>
                </a:lnTo>
                <a:lnTo>
                  <a:pt x="666889" y="520903"/>
                </a:lnTo>
                <a:lnTo>
                  <a:pt x="549617" y="520903"/>
                </a:lnTo>
                <a:lnTo>
                  <a:pt x="549617" y="418553"/>
                </a:lnTo>
                <a:lnTo>
                  <a:pt x="306324" y="418553"/>
                </a:lnTo>
                <a:lnTo>
                  <a:pt x="306324" y="316725"/>
                </a:lnTo>
                <a:lnTo>
                  <a:pt x="549033" y="60121"/>
                </a:lnTo>
                <a:lnTo>
                  <a:pt x="666889" y="60121"/>
                </a:lnTo>
                <a:lnTo>
                  <a:pt x="666889" y="325843"/>
                </a:lnTo>
                <a:lnTo>
                  <a:pt x="736866" y="325843"/>
                </a:lnTo>
                <a:lnTo>
                  <a:pt x="736866" y="0"/>
                </a:lnTo>
                <a:lnTo>
                  <a:pt x="251764" y="0"/>
                </a:lnTo>
                <a:lnTo>
                  <a:pt x="251764" y="60121"/>
                </a:lnTo>
                <a:lnTo>
                  <a:pt x="251764" y="520903"/>
                </a:lnTo>
                <a:lnTo>
                  <a:pt x="134493" y="520903"/>
                </a:lnTo>
                <a:lnTo>
                  <a:pt x="134493" y="204558"/>
                </a:lnTo>
                <a:lnTo>
                  <a:pt x="61569" y="204558"/>
                </a:lnTo>
                <a:lnTo>
                  <a:pt x="61569" y="143637"/>
                </a:lnTo>
                <a:lnTo>
                  <a:pt x="89801" y="135547"/>
                </a:lnTo>
                <a:lnTo>
                  <a:pt x="114084" y="121526"/>
                </a:lnTo>
                <a:lnTo>
                  <a:pt x="133121" y="97675"/>
                </a:lnTo>
                <a:lnTo>
                  <a:pt x="145592" y="60121"/>
                </a:lnTo>
                <a:lnTo>
                  <a:pt x="251764" y="60121"/>
                </a:lnTo>
                <a:lnTo>
                  <a:pt x="251764" y="0"/>
                </a:lnTo>
                <a:lnTo>
                  <a:pt x="0" y="0"/>
                </a:lnTo>
                <a:lnTo>
                  <a:pt x="0" y="578015"/>
                </a:lnTo>
                <a:lnTo>
                  <a:pt x="797699" y="578015"/>
                </a:lnTo>
                <a:lnTo>
                  <a:pt x="797699" y="520903"/>
                </a:lnTo>
                <a:lnTo>
                  <a:pt x="797699" y="60121"/>
                </a:lnTo>
                <a:lnTo>
                  <a:pt x="797699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191006" y="10171703"/>
            <a:ext cx="1483995" cy="339725"/>
          </a:xfrm>
          <a:custGeom>
            <a:avLst/>
            <a:gdLst/>
            <a:ahLst/>
            <a:cxnLst/>
            <a:rect l="l" t="t" r="r" b="b"/>
            <a:pathLst>
              <a:path w="1483995" h="339725">
                <a:moveTo>
                  <a:pt x="671106" y="123240"/>
                </a:moveTo>
                <a:lnTo>
                  <a:pt x="669378" y="112496"/>
                </a:lnTo>
                <a:lnTo>
                  <a:pt x="663905" y="105054"/>
                </a:lnTo>
                <a:lnTo>
                  <a:pt x="654240" y="100711"/>
                </a:lnTo>
                <a:lnTo>
                  <a:pt x="639940" y="99301"/>
                </a:lnTo>
                <a:lnTo>
                  <a:pt x="576732" y="99301"/>
                </a:lnTo>
                <a:lnTo>
                  <a:pt x="576732" y="150291"/>
                </a:lnTo>
                <a:lnTo>
                  <a:pt x="639648" y="150291"/>
                </a:lnTo>
                <a:lnTo>
                  <a:pt x="654227" y="148475"/>
                </a:lnTo>
                <a:lnTo>
                  <a:pt x="663968" y="143217"/>
                </a:lnTo>
                <a:lnTo>
                  <a:pt x="669417" y="134721"/>
                </a:lnTo>
                <a:lnTo>
                  <a:pt x="671106" y="123240"/>
                </a:lnTo>
                <a:close/>
              </a:path>
              <a:path w="1483995" h="339725">
                <a:moveTo>
                  <a:pt x="1483563" y="0"/>
                </a:moveTo>
                <a:lnTo>
                  <a:pt x="1440891" y="0"/>
                </a:lnTo>
                <a:lnTo>
                  <a:pt x="1440891" y="49822"/>
                </a:lnTo>
                <a:lnTo>
                  <a:pt x="1440891" y="97764"/>
                </a:lnTo>
                <a:lnTo>
                  <a:pt x="1372412" y="97764"/>
                </a:lnTo>
                <a:lnTo>
                  <a:pt x="1372412" y="282041"/>
                </a:lnTo>
                <a:lnTo>
                  <a:pt x="1314780" y="282041"/>
                </a:lnTo>
                <a:lnTo>
                  <a:pt x="1314780" y="97764"/>
                </a:lnTo>
                <a:lnTo>
                  <a:pt x="1242466" y="97764"/>
                </a:lnTo>
                <a:lnTo>
                  <a:pt x="1242466" y="49822"/>
                </a:lnTo>
                <a:lnTo>
                  <a:pt x="1440891" y="49822"/>
                </a:lnTo>
                <a:lnTo>
                  <a:pt x="1440891" y="0"/>
                </a:lnTo>
                <a:lnTo>
                  <a:pt x="1212723" y="0"/>
                </a:lnTo>
                <a:lnTo>
                  <a:pt x="1212723" y="235369"/>
                </a:lnTo>
                <a:lnTo>
                  <a:pt x="1212723" y="282041"/>
                </a:lnTo>
                <a:lnTo>
                  <a:pt x="1015453" y="282041"/>
                </a:lnTo>
                <a:lnTo>
                  <a:pt x="1015453" y="49822"/>
                </a:lnTo>
                <a:lnTo>
                  <a:pt x="1207439" y="49822"/>
                </a:lnTo>
                <a:lnTo>
                  <a:pt x="1207439" y="95592"/>
                </a:lnTo>
                <a:lnTo>
                  <a:pt x="1073086" y="95592"/>
                </a:lnTo>
                <a:lnTo>
                  <a:pt x="1073086" y="139839"/>
                </a:lnTo>
                <a:lnTo>
                  <a:pt x="1173632" y="139839"/>
                </a:lnTo>
                <a:lnTo>
                  <a:pt x="1173632" y="185610"/>
                </a:lnTo>
                <a:lnTo>
                  <a:pt x="1073086" y="185610"/>
                </a:lnTo>
                <a:lnTo>
                  <a:pt x="1073086" y="235369"/>
                </a:lnTo>
                <a:lnTo>
                  <a:pt x="1212723" y="235369"/>
                </a:lnTo>
                <a:lnTo>
                  <a:pt x="1212723" y="0"/>
                </a:lnTo>
                <a:lnTo>
                  <a:pt x="971016" y="0"/>
                </a:lnTo>
                <a:lnTo>
                  <a:pt x="971016" y="235369"/>
                </a:lnTo>
                <a:lnTo>
                  <a:pt x="971016" y="282041"/>
                </a:lnTo>
                <a:lnTo>
                  <a:pt x="773760" y="282041"/>
                </a:lnTo>
                <a:lnTo>
                  <a:pt x="773760" y="49822"/>
                </a:lnTo>
                <a:lnTo>
                  <a:pt x="965733" y="49822"/>
                </a:lnTo>
                <a:lnTo>
                  <a:pt x="965733" y="95592"/>
                </a:lnTo>
                <a:lnTo>
                  <a:pt x="831380" y="95592"/>
                </a:lnTo>
                <a:lnTo>
                  <a:pt x="831380" y="139839"/>
                </a:lnTo>
                <a:lnTo>
                  <a:pt x="931913" y="139839"/>
                </a:lnTo>
                <a:lnTo>
                  <a:pt x="931913" y="185610"/>
                </a:lnTo>
                <a:lnTo>
                  <a:pt x="831380" y="185610"/>
                </a:lnTo>
                <a:lnTo>
                  <a:pt x="831380" y="235369"/>
                </a:lnTo>
                <a:lnTo>
                  <a:pt x="971016" y="235369"/>
                </a:lnTo>
                <a:lnTo>
                  <a:pt x="971016" y="0"/>
                </a:lnTo>
                <a:lnTo>
                  <a:pt x="729894" y="0"/>
                </a:lnTo>
                <a:lnTo>
                  <a:pt x="729894" y="279895"/>
                </a:lnTo>
                <a:lnTo>
                  <a:pt x="729894" y="282041"/>
                </a:lnTo>
                <a:lnTo>
                  <a:pt x="671093" y="282041"/>
                </a:lnTo>
                <a:lnTo>
                  <a:pt x="669836" y="275907"/>
                </a:lnTo>
                <a:lnTo>
                  <a:pt x="668667" y="267106"/>
                </a:lnTo>
                <a:lnTo>
                  <a:pt x="667626" y="254101"/>
                </a:lnTo>
                <a:lnTo>
                  <a:pt x="666699" y="235369"/>
                </a:lnTo>
                <a:lnTo>
                  <a:pt x="664044" y="218059"/>
                </a:lnTo>
                <a:lnTo>
                  <a:pt x="656996" y="206667"/>
                </a:lnTo>
                <a:lnTo>
                  <a:pt x="644867" y="200393"/>
                </a:lnTo>
                <a:lnTo>
                  <a:pt x="627011" y="198475"/>
                </a:lnTo>
                <a:lnTo>
                  <a:pt x="576732" y="198475"/>
                </a:lnTo>
                <a:lnTo>
                  <a:pt x="576732" y="282041"/>
                </a:lnTo>
                <a:lnTo>
                  <a:pt x="519112" y="282041"/>
                </a:lnTo>
                <a:lnTo>
                  <a:pt x="519112" y="49822"/>
                </a:lnTo>
                <a:lnTo>
                  <a:pt x="644042" y="49822"/>
                </a:lnTo>
                <a:lnTo>
                  <a:pt x="682002" y="54317"/>
                </a:lnTo>
                <a:lnTo>
                  <a:pt x="708152" y="67525"/>
                </a:lnTo>
                <a:lnTo>
                  <a:pt x="723265" y="89090"/>
                </a:lnTo>
                <a:lnTo>
                  <a:pt x="728129" y="118643"/>
                </a:lnTo>
                <a:lnTo>
                  <a:pt x="724941" y="141706"/>
                </a:lnTo>
                <a:lnTo>
                  <a:pt x="716292" y="158191"/>
                </a:lnTo>
                <a:lnTo>
                  <a:pt x="703567" y="169252"/>
                </a:lnTo>
                <a:lnTo>
                  <a:pt x="688149" y="176060"/>
                </a:lnTo>
                <a:lnTo>
                  <a:pt x="697433" y="179578"/>
                </a:lnTo>
                <a:lnTo>
                  <a:pt x="719696" y="212890"/>
                </a:lnTo>
                <a:lnTo>
                  <a:pt x="723150" y="245198"/>
                </a:lnTo>
                <a:lnTo>
                  <a:pt x="724611" y="261251"/>
                </a:lnTo>
                <a:lnTo>
                  <a:pt x="725792" y="271284"/>
                </a:lnTo>
                <a:lnTo>
                  <a:pt x="727544" y="277749"/>
                </a:lnTo>
                <a:lnTo>
                  <a:pt x="729894" y="279895"/>
                </a:lnTo>
                <a:lnTo>
                  <a:pt x="729894" y="0"/>
                </a:lnTo>
                <a:lnTo>
                  <a:pt x="476148" y="0"/>
                </a:lnTo>
                <a:lnTo>
                  <a:pt x="476148" y="49822"/>
                </a:lnTo>
                <a:lnTo>
                  <a:pt x="476148" y="97764"/>
                </a:lnTo>
                <a:lnTo>
                  <a:pt x="407644" y="97764"/>
                </a:lnTo>
                <a:lnTo>
                  <a:pt x="407644" y="282041"/>
                </a:lnTo>
                <a:lnTo>
                  <a:pt x="350012" y="282041"/>
                </a:lnTo>
                <a:lnTo>
                  <a:pt x="350012" y="120789"/>
                </a:lnTo>
                <a:lnTo>
                  <a:pt x="350012" y="97764"/>
                </a:lnTo>
                <a:lnTo>
                  <a:pt x="277698" y="97764"/>
                </a:lnTo>
                <a:lnTo>
                  <a:pt x="277698" y="49822"/>
                </a:lnTo>
                <a:lnTo>
                  <a:pt x="476148" y="49822"/>
                </a:lnTo>
                <a:lnTo>
                  <a:pt x="476148" y="0"/>
                </a:lnTo>
                <a:lnTo>
                  <a:pt x="254101" y="0"/>
                </a:lnTo>
                <a:lnTo>
                  <a:pt x="254101" y="212001"/>
                </a:lnTo>
                <a:lnTo>
                  <a:pt x="248107" y="245198"/>
                </a:lnTo>
                <a:lnTo>
                  <a:pt x="229831" y="268808"/>
                </a:lnTo>
                <a:lnTo>
                  <a:pt x="198767" y="282892"/>
                </a:lnTo>
                <a:lnTo>
                  <a:pt x="154432" y="287578"/>
                </a:lnTo>
                <a:lnTo>
                  <a:pt x="116433" y="284416"/>
                </a:lnTo>
                <a:lnTo>
                  <a:pt x="85483" y="275399"/>
                </a:lnTo>
                <a:lnTo>
                  <a:pt x="60502" y="261251"/>
                </a:lnTo>
                <a:lnTo>
                  <a:pt x="40360" y="242722"/>
                </a:lnTo>
                <a:lnTo>
                  <a:pt x="78295" y="207403"/>
                </a:lnTo>
                <a:lnTo>
                  <a:pt x="91744" y="220484"/>
                </a:lnTo>
                <a:lnTo>
                  <a:pt x="108750" y="230682"/>
                </a:lnTo>
                <a:lnTo>
                  <a:pt x="129349" y="237312"/>
                </a:lnTo>
                <a:lnTo>
                  <a:pt x="153543" y="239674"/>
                </a:lnTo>
                <a:lnTo>
                  <a:pt x="173659" y="238379"/>
                </a:lnTo>
                <a:lnTo>
                  <a:pt x="187236" y="234403"/>
                </a:lnTo>
                <a:lnTo>
                  <a:pt x="194919" y="227609"/>
                </a:lnTo>
                <a:lnTo>
                  <a:pt x="197345" y="217843"/>
                </a:lnTo>
                <a:lnTo>
                  <a:pt x="194919" y="207733"/>
                </a:lnTo>
                <a:lnTo>
                  <a:pt x="194500" y="207403"/>
                </a:lnTo>
                <a:lnTo>
                  <a:pt x="186575" y="201218"/>
                </a:lnTo>
                <a:lnTo>
                  <a:pt x="170675" y="196735"/>
                </a:lnTo>
                <a:lnTo>
                  <a:pt x="145580" y="192684"/>
                </a:lnTo>
                <a:lnTo>
                  <a:pt x="111963" y="186499"/>
                </a:lnTo>
                <a:lnTo>
                  <a:pt x="80670" y="174853"/>
                </a:lnTo>
                <a:lnTo>
                  <a:pt x="57581" y="153530"/>
                </a:lnTo>
                <a:lnTo>
                  <a:pt x="48577" y="118351"/>
                </a:lnTo>
                <a:lnTo>
                  <a:pt x="55460" y="85979"/>
                </a:lnTo>
                <a:lnTo>
                  <a:pt x="74904" y="63284"/>
                </a:lnTo>
                <a:lnTo>
                  <a:pt x="105143" y="49923"/>
                </a:lnTo>
                <a:lnTo>
                  <a:pt x="144437" y="45554"/>
                </a:lnTo>
                <a:lnTo>
                  <a:pt x="178371" y="48158"/>
                </a:lnTo>
                <a:lnTo>
                  <a:pt x="206057" y="55829"/>
                </a:lnTo>
                <a:lnTo>
                  <a:pt x="228727" y="68351"/>
                </a:lnTo>
                <a:lnTo>
                  <a:pt x="247624" y="85471"/>
                </a:lnTo>
                <a:lnTo>
                  <a:pt x="212051" y="120789"/>
                </a:lnTo>
                <a:lnTo>
                  <a:pt x="202514" y="110617"/>
                </a:lnTo>
                <a:lnTo>
                  <a:pt x="188645" y="101434"/>
                </a:lnTo>
                <a:lnTo>
                  <a:pt x="170091" y="94780"/>
                </a:lnTo>
                <a:lnTo>
                  <a:pt x="146481" y="92214"/>
                </a:lnTo>
                <a:lnTo>
                  <a:pt x="126936" y="93408"/>
                </a:lnTo>
                <a:lnTo>
                  <a:pt x="113715" y="97129"/>
                </a:lnTo>
                <a:lnTo>
                  <a:pt x="106222" y="103619"/>
                </a:lnTo>
                <a:lnTo>
                  <a:pt x="103860" y="113106"/>
                </a:lnTo>
                <a:lnTo>
                  <a:pt x="106413" y="122770"/>
                </a:lnTo>
                <a:lnTo>
                  <a:pt x="115189" y="129159"/>
                </a:lnTo>
                <a:lnTo>
                  <a:pt x="131902" y="133578"/>
                </a:lnTo>
                <a:lnTo>
                  <a:pt x="158254" y="137375"/>
                </a:lnTo>
                <a:lnTo>
                  <a:pt x="192582" y="143598"/>
                </a:lnTo>
                <a:lnTo>
                  <a:pt x="223367" y="155803"/>
                </a:lnTo>
                <a:lnTo>
                  <a:pt x="245567" y="177457"/>
                </a:lnTo>
                <a:lnTo>
                  <a:pt x="254101" y="212001"/>
                </a:lnTo>
                <a:lnTo>
                  <a:pt x="254101" y="0"/>
                </a:lnTo>
                <a:lnTo>
                  <a:pt x="0" y="0"/>
                </a:lnTo>
                <a:lnTo>
                  <a:pt x="0" y="339191"/>
                </a:lnTo>
                <a:lnTo>
                  <a:pt x="1483563" y="339191"/>
                </a:lnTo>
                <a:lnTo>
                  <a:pt x="1483563" y="287578"/>
                </a:lnTo>
                <a:lnTo>
                  <a:pt x="1483563" y="282041"/>
                </a:lnTo>
                <a:lnTo>
                  <a:pt x="1483563" y="49822"/>
                </a:lnTo>
                <a:lnTo>
                  <a:pt x="1483563" y="45554"/>
                </a:lnTo>
                <a:lnTo>
                  <a:pt x="1483563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3578540" y="2718470"/>
            <a:ext cx="5526405" cy="11563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400" spc="-90" dirty="0">
                <a:solidFill>
                  <a:srgbClr val="3382C4"/>
                </a:solidFill>
              </a:rPr>
              <a:t>HEADLINE</a:t>
            </a:r>
            <a:r>
              <a:rPr sz="7400" spc="-80" dirty="0">
                <a:solidFill>
                  <a:srgbClr val="3382C4"/>
                </a:solidFill>
              </a:rPr>
              <a:t> </a:t>
            </a:r>
            <a:r>
              <a:rPr sz="7400" spc="10" dirty="0">
                <a:solidFill>
                  <a:srgbClr val="3382C4"/>
                </a:solidFill>
              </a:rPr>
              <a:t>1</a:t>
            </a:r>
            <a:endParaRPr sz="7400"/>
          </a:p>
        </p:txBody>
      </p:sp>
      <p:sp>
        <p:nvSpPr>
          <p:cNvPr id="32" name="object 32"/>
          <p:cNvSpPr txBox="1"/>
          <p:nvPr/>
        </p:nvSpPr>
        <p:spPr>
          <a:xfrm>
            <a:off x="3578540" y="3786500"/>
            <a:ext cx="370903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45815" algn="l"/>
              </a:tabLst>
            </a:pPr>
            <a:r>
              <a:rPr sz="4950" b="1" spc="-80" dirty="0">
                <a:solidFill>
                  <a:srgbClr val="EC008C"/>
                </a:solidFill>
                <a:latin typeface="Helvetica"/>
                <a:cs typeface="Helvetica"/>
              </a:rPr>
              <a:t>H</a:t>
            </a:r>
            <a:r>
              <a:rPr sz="4950" b="1" spc="-25" dirty="0">
                <a:solidFill>
                  <a:srgbClr val="EC008C"/>
                </a:solidFill>
                <a:latin typeface="Helvetica"/>
                <a:cs typeface="Helvetica"/>
              </a:rPr>
              <a:t>E</a:t>
            </a:r>
            <a:r>
              <a:rPr sz="4950" b="1" spc="-90" dirty="0">
                <a:solidFill>
                  <a:srgbClr val="EC008C"/>
                </a:solidFill>
                <a:latin typeface="Helvetica"/>
                <a:cs typeface="Helvetica"/>
              </a:rPr>
              <a:t>A</a:t>
            </a:r>
            <a:r>
              <a:rPr sz="4950" b="1" spc="-60" dirty="0">
                <a:solidFill>
                  <a:srgbClr val="EC008C"/>
                </a:solidFill>
                <a:latin typeface="Helvetica"/>
                <a:cs typeface="Helvetica"/>
              </a:rPr>
              <a:t>D</a:t>
            </a:r>
            <a:r>
              <a:rPr sz="4950" b="1" spc="-85" dirty="0">
                <a:solidFill>
                  <a:srgbClr val="EC008C"/>
                </a:solidFill>
                <a:latin typeface="Helvetica"/>
                <a:cs typeface="Helvetica"/>
              </a:rPr>
              <a:t>L</a:t>
            </a:r>
            <a:r>
              <a:rPr sz="4950" b="1" spc="-50" dirty="0">
                <a:solidFill>
                  <a:srgbClr val="EC008C"/>
                </a:solidFill>
                <a:latin typeface="Helvetica"/>
                <a:cs typeface="Helvetica"/>
              </a:rPr>
              <a:t>I</a:t>
            </a:r>
            <a:r>
              <a:rPr sz="4950" b="1" spc="-70" dirty="0">
                <a:solidFill>
                  <a:srgbClr val="EC008C"/>
                </a:solidFill>
                <a:latin typeface="Helvetica"/>
                <a:cs typeface="Helvetica"/>
              </a:rPr>
              <a:t>N</a:t>
            </a:r>
            <a:r>
              <a:rPr sz="4950" b="1" spc="-5" dirty="0">
                <a:solidFill>
                  <a:srgbClr val="EC008C"/>
                </a:solidFill>
                <a:latin typeface="Helvetica"/>
                <a:cs typeface="Helvetica"/>
              </a:rPr>
              <a:t>E</a:t>
            </a:r>
            <a:r>
              <a:rPr sz="4950" b="1" dirty="0">
                <a:solidFill>
                  <a:srgbClr val="EC008C"/>
                </a:solidFill>
                <a:latin typeface="Helvetica"/>
                <a:cs typeface="Helvetica"/>
              </a:rPr>
              <a:t>	</a:t>
            </a:r>
            <a:r>
              <a:rPr sz="4950" b="1" spc="-5" dirty="0">
                <a:solidFill>
                  <a:srgbClr val="EC008C"/>
                </a:solidFill>
                <a:latin typeface="Helvetica"/>
                <a:cs typeface="Helvetica"/>
              </a:rPr>
              <a:t>2</a:t>
            </a:r>
            <a:endParaRPr sz="4950">
              <a:latin typeface="Helvetica"/>
              <a:cs typeface="Helvetic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78540" y="5126773"/>
            <a:ext cx="10922000" cy="25387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300" b="1" spc="-20" dirty="0">
                <a:solidFill>
                  <a:srgbClr val="2F516E"/>
                </a:solidFill>
                <a:latin typeface="Helvetica"/>
                <a:cs typeface="Helvetica"/>
              </a:rPr>
              <a:t>AM </a:t>
            </a:r>
            <a:r>
              <a:rPr sz="3300" b="1" dirty="0">
                <a:solidFill>
                  <a:srgbClr val="2F516E"/>
                </a:solidFill>
                <a:latin typeface="Helvetica"/>
                <a:cs typeface="Helvetica"/>
              </a:rPr>
              <a:t>SI </a:t>
            </a:r>
            <a:r>
              <a:rPr sz="3300" b="1" spc="-20" dirty="0">
                <a:solidFill>
                  <a:srgbClr val="2F516E"/>
                </a:solidFill>
                <a:latin typeface="Helvetica"/>
                <a:cs typeface="Helvetica"/>
              </a:rPr>
              <a:t>UT </a:t>
            </a:r>
            <a:r>
              <a:rPr sz="3300" b="1" spc="-25" dirty="0">
                <a:solidFill>
                  <a:srgbClr val="2F516E"/>
                </a:solidFill>
                <a:latin typeface="Helvetica"/>
                <a:cs typeface="Helvetica"/>
              </a:rPr>
              <a:t>IPIENTIS APICIIS ERIO </a:t>
            </a:r>
            <a:r>
              <a:rPr sz="3300" b="1" spc="-35" dirty="0">
                <a:solidFill>
                  <a:srgbClr val="2F516E"/>
                </a:solidFill>
                <a:latin typeface="Helvetica"/>
                <a:cs typeface="Helvetica"/>
              </a:rPr>
              <a:t>IPISCIPSA </a:t>
            </a:r>
            <a:r>
              <a:rPr sz="3300" b="1" spc="-55" dirty="0">
                <a:solidFill>
                  <a:srgbClr val="2F516E"/>
                </a:solidFill>
                <a:latin typeface="Helvetica"/>
                <a:cs typeface="Helvetica"/>
              </a:rPr>
              <a:t>QUAM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AUT  AUT </a:t>
            </a:r>
            <a:r>
              <a:rPr sz="3300" b="1" spc="-130" dirty="0">
                <a:solidFill>
                  <a:srgbClr val="2F516E"/>
                </a:solidFill>
                <a:latin typeface="Helvetica"/>
                <a:cs typeface="Helvetica"/>
              </a:rPr>
              <a:t>PA </a:t>
            </a:r>
            <a:r>
              <a:rPr sz="3300" b="1" spc="-15" dirty="0">
                <a:solidFill>
                  <a:srgbClr val="2F516E"/>
                </a:solidFill>
                <a:latin typeface="Helvetica"/>
                <a:cs typeface="Helvetica"/>
              </a:rPr>
              <a:t>COMNIS </a:t>
            </a:r>
            <a:r>
              <a:rPr sz="3300" b="1" spc="-35" dirty="0">
                <a:solidFill>
                  <a:srgbClr val="2F516E"/>
                </a:solidFill>
                <a:latin typeface="Helvetica"/>
                <a:cs typeface="Helvetica"/>
              </a:rPr>
              <a:t>DOLUT </a:t>
            </a:r>
            <a:r>
              <a:rPr sz="3300" b="1" spc="-90" dirty="0">
                <a:solidFill>
                  <a:srgbClr val="2F516E"/>
                </a:solidFill>
                <a:latin typeface="Helvetica"/>
                <a:cs typeface="Helvetica"/>
              </a:rPr>
              <a:t>OPTATUR, </a:t>
            </a:r>
            <a:r>
              <a:rPr sz="3300" b="1" spc="-20" dirty="0">
                <a:solidFill>
                  <a:srgbClr val="2F516E"/>
                </a:solidFill>
                <a:latin typeface="Helvetica"/>
                <a:cs typeface="Helvetica"/>
              </a:rPr>
              <a:t>SITIAM </a:t>
            </a:r>
            <a:r>
              <a:rPr sz="3300" b="1" spc="-10" dirty="0">
                <a:solidFill>
                  <a:srgbClr val="2F516E"/>
                </a:solidFill>
                <a:latin typeface="Helvetica"/>
                <a:cs typeface="Helvetica"/>
              </a:rPr>
              <a:t>AM, </a:t>
            </a:r>
            <a:r>
              <a:rPr sz="3300" b="1" spc="-5" dirty="0">
                <a:solidFill>
                  <a:srgbClr val="2F516E"/>
                </a:solidFill>
                <a:latin typeface="Helvetica"/>
                <a:cs typeface="Helvetica"/>
              </a:rPr>
              <a:t>TEN- 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DIATEMPOS </a:t>
            </a:r>
            <a:r>
              <a:rPr sz="3300" b="1" spc="-20" dirty="0">
                <a:solidFill>
                  <a:srgbClr val="2F516E"/>
                </a:solidFill>
                <a:latin typeface="Helvetica"/>
                <a:cs typeface="Helvetica"/>
              </a:rPr>
              <a:t>QUIA </a:t>
            </a:r>
            <a:r>
              <a:rPr sz="3300" b="1" spc="-5" dirty="0">
                <a:solidFill>
                  <a:srgbClr val="2F516E"/>
                </a:solidFill>
                <a:latin typeface="Helvetica"/>
                <a:cs typeface="Helvetica"/>
              </a:rPr>
              <a:t>SIM A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PRO </a:t>
            </a:r>
            <a:r>
              <a:rPr sz="3300" b="1" spc="-40" dirty="0">
                <a:solidFill>
                  <a:srgbClr val="2F516E"/>
                </a:solidFill>
                <a:latin typeface="Helvetica"/>
                <a:cs typeface="Helvetica"/>
              </a:rPr>
              <a:t>CORUM </a:t>
            </a:r>
            <a:r>
              <a:rPr sz="3300" b="1" spc="-30" dirty="0">
                <a:solidFill>
                  <a:srgbClr val="2F516E"/>
                </a:solidFill>
                <a:latin typeface="Helvetica"/>
                <a:cs typeface="Helvetica"/>
              </a:rPr>
              <a:t>IUSANT </a:t>
            </a:r>
            <a:r>
              <a:rPr sz="3300" b="1" spc="-10" dirty="0">
                <a:solidFill>
                  <a:srgbClr val="2F516E"/>
                </a:solidFill>
                <a:latin typeface="Helvetica"/>
                <a:cs typeface="Helvetica"/>
              </a:rPr>
              <a:t>ET </a:t>
            </a:r>
            <a:r>
              <a:rPr sz="3300" b="1" dirty="0">
                <a:solidFill>
                  <a:srgbClr val="2F516E"/>
                </a:solidFill>
                <a:latin typeface="Helvetica"/>
                <a:cs typeface="Helvetica"/>
              </a:rPr>
              <a:t>LA-  </a:t>
            </a:r>
            <a:r>
              <a:rPr sz="3300" b="1" spc="-45" dirty="0">
                <a:solidFill>
                  <a:srgbClr val="2F516E"/>
                </a:solidFill>
                <a:latin typeface="Helvetica"/>
                <a:cs typeface="Helvetica"/>
              </a:rPr>
              <a:t>TURERIBUSA </a:t>
            </a:r>
            <a:r>
              <a:rPr sz="3300" b="1" spc="-25" dirty="0">
                <a:solidFill>
                  <a:srgbClr val="2F516E"/>
                </a:solidFill>
                <a:latin typeface="Helvetica"/>
                <a:cs typeface="Helvetica"/>
              </a:rPr>
              <a:t>INCTUR </a:t>
            </a:r>
            <a:r>
              <a:rPr sz="3300" b="1" spc="-40" dirty="0">
                <a:solidFill>
                  <a:srgbClr val="2F516E"/>
                </a:solidFill>
                <a:latin typeface="Helvetica"/>
                <a:cs typeface="Helvetica"/>
              </a:rPr>
              <a:t>SEQUE </a:t>
            </a:r>
            <a:r>
              <a:rPr sz="3300" b="1" spc="-5" dirty="0">
                <a:solidFill>
                  <a:srgbClr val="2F516E"/>
                </a:solidFill>
                <a:latin typeface="Helvetica"/>
                <a:cs typeface="Helvetica"/>
              </a:rPr>
              <a:t>LAM </a:t>
            </a:r>
            <a:r>
              <a:rPr sz="3300" b="1" spc="-85" dirty="0">
                <a:solidFill>
                  <a:srgbClr val="2F516E"/>
                </a:solidFill>
                <a:latin typeface="Helvetica"/>
                <a:cs typeface="Helvetica"/>
              </a:rPr>
              <a:t>FACEA </a:t>
            </a:r>
            <a:r>
              <a:rPr sz="3300" b="1" spc="-25" dirty="0">
                <a:solidFill>
                  <a:srgbClr val="2F516E"/>
                </a:solidFill>
                <a:latin typeface="Helvetica"/>
                <a:cs typeface="Helvetica"/>
              </a:rPr>
              <a:t>DIPSUM 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AUT </a:t>
            </a:r>
            <a:r>
              <a:rPr sz="3300" b="1" spc="-10" dirty="0">
                <a:solidFill>
                  <a:srgbClr val="2F516E"/>
                </a:solidFill>
                <a:latin typeface="Helvetica"/>
                <a:cs typeface="Helvetica"/>
              </a:rPr>
              <a:t>ET </a:t>
            </a:r>
            <a:r>
              <a:rPr sz="3300" b="1" spc="-30" dirty="0">
                <a:solidFill>
                  <a:srgbClr val="2F516E"/>
                </a:solidFill>
                <a:latin typeface="Helvetica"/>
                <a:cs typeface="Helvetica"/>
              </a:rPr>
              <a:t>OMMOLUT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PRO </a:t>
            </a:r>
            <a:r>
              <a:rPr sz="3300" b="1" spc="-15" dirty="0">
                <a:solidFill>
                  <a:srgbClr val="2F516E"/>
                </a:solidFill>
                <a:latin typeface="Helvetica"/>
                <a:cs typeface="Helvetica"/>
              </a:rPr>
              <a:t>QUID</a:t>
            </a:r>
            <a:r>
              <a:rPr sz="3300" b="1" spc="145" dirty="0">
                <a:solidFill>
                  <a:srgbClr val="2F516E"/>
                </a:solidFill>
                <a:latin typeface="Helvetica"/>
                <a:cs typeface="Helvetica"/>
              </a:rPr>
              <a:t> </a:t>
            </a:r>
            <a:r>
              <a:rPr sz="3300" b="1" spc="-25" dirty="0">
                <a:solidFill>
                  <a:srgbClr val="2F516E"/>
                </a:solidFill>
                <a:latin typeface="Helvetica"/>
                <a:cs typeface="Helvetica"/>
              </a:rPr>
              <a:t>MAGNIMI,</a:t>
            </a:r>
            <a:endParaRPr sz="3300">
              <a:latin typeface="Helvetica"/>
              <a:cs typeface="Helvetic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244463" y="0"/>
            <a:ext cx="7212965" cy="11308622"/>
            <a:chOff x="13244463" y="0"/>
            <a:chExt cx="7212965" cy="11308622"/>
          </a:xfrm>
        </p:grpSpPr>
        <p:sp>
          <p:nvSpPr>
            <p:cNvPr id="3" name="object 3"/>
            <p:cNvSpPr/>
            <p:nvPr/>
          </p:nvSpPr>
          <p:spPr>
            <a:xfrm>
              <a:off x="14719477" y="0"/>
              <a:ext cx="5384800" cy="9246235"/>
            </a:xfrm>
            <a:custGeom>
              <a:avLst/>
              <a:gdLst/>
              <a:ahLst/>
              <a:cxnLst/>
              <a:rect l="l" t="t" r="r" b="b"/>
              <a:pathLst>
                <a:path w="5384800" h="9246235">
                  <a:moveTo>
                    <a:pt x="5384621" y="0"/>
                  </a:moveTo>
                  <a:lnTo>
                    <a:pt x="0" y="0"/>
                  </a:lnTo>
                  <a:lnTo>
                    <a:pt x="3997867" y="9245791"/>
                  </a:lnTo>
                  <a:lnTo>
                    <a:pt x="5384621" y="9107764"/>
                  </a:lnTo>
                  <a:lnTo>
                    <a:pt x="5384621" y="0"/>
                  </a:lnTo>
                  <a:close/>
                </a:path>
              </a:pathLst>
            </a:custGeom>
            <a:solidFill>
              <a:srgbClr val="2F51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4719483" y="0"/>
              <a:ext cx="5384800" cy="9246235"/>
            </a:xfrm>
            <a:custGeom>
              <a:avLst/>
              <a:gdLst/>
              <a:ahLst/>
              <a:cxnLst/>
              <a:rect l="l" t="t" r="r" b="b"/>
              <a:pathLst>
                <a:path w="5384800" h="9246235">
                  <a:moveTo>
                    <a:pt x="3997868" y="9245791"/>
                  </a:moveTo>
                  <a:lnTo>
                    <a:pt x="0" y="0"/>
                  </a:lnTo>
                </a:path>
                <a:path w="5384800" h="9246235">
                  <a:moveTo>
                    <a:pt x="5384614" y="9107763"/>
                  </a:moveTo>
                  <a:lnTo>
                    <a:pt x="3997868" y="9245791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244463" y="3333019"/>
              <a:ext cx="6859905" cy="7975600"/>
            </a:xfrm>
            <a:custGeom>
              <a:avLst/>
              <a:gdLst/>
              <a:ahLst/>
              <a:cxnLst/>
              <a:rect l="l" t="t" r="r" b="b"/>
              <a:pathLst>
                <a:path w="6859905" h="7975600">
                  <a:moveTo>
                    <a:pt x="6859634" y="0"/>
                  </a:moveTo>
                  <a:lnTo>
                    <a:pt x="0" y="7975537"/>
                  </a:lnTo>
                  <a:lnTo>
                    <a:pt x="6859634" y="7975537"/>
                  </a:lnTo>
                  <a:lnTo>
                    <a:pt x="6859634" y="0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244469" y="2987675"/>
              <a:ext cx="7212959" cy="8320947"/>
            </a:xfrm>
            <a:custGeom>
              <a:avLst/>
              <a:gdLst/>
              <a:ahLst/>
              <a:cxnLst/>
              <a:rect l="l" t="t" r="r" b="b"/>
              <a:pathLst>
                <a:path w="6859905" h="7975600">
                  <a:moveTo>
                    <a:pt x="6859631" y="0"/>
                  </a:moveTo>
                  <a:lnTo>
                    <a:pt x="0" y="7975533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376950" y="10555634"/>
            <a:ext cx="3214370" cy="376555"/>
            <a:chOff x="376950" y="10555634"/>
            <a:chExt cx="3214370" cy="376555"/>
          </a:xfrm>
        </p:grpSpPr>
        <p:sp>
          <p:nvSpPr>
            <p:cNvPr id="8" name="object 8"/>
            <p:cNvSpPr/>
            <p:nvPr/>
          </p:nvSpPr>
          <p:spPr>
            <a:xfrm>
              <a:off x="387904" y="10558233"/>
              <a:ext cx="3203575" cy="367030"/>
            </a:xfrm>
            <a:custGeom>
              <a:avLst/>
              <a:gdLst/>
              <a:ahLst/>
              <a:cxnLst/>
              <a:rect l="l" t="t" r="r" b="b"/>
              <a:pathLst>
                <a:path w="3203575" h="367029">
                  <a:moveTo>
                    <a:pt x="3203337" y="0"/>
                  </a:moveTo>
                  <a:lnTo>
                    <a:pt x="0" y="0"/>
                  </a:lnTo>
                  <a:lnTo>
                    <a:pt x="0" y="366470"/>
                  </a:lnTo>
                  <a:lnTo>
                    <a:pt x="3203337" y="366470"/>
                  </a:lnTo>
                  <a:lnTo>
                    <a:pt x="3203337" y="0"/>
                  </a:lnTo>
                  <a:close/>
                </a:path>
              </a:pathLst>
            </a:custGeom>
            <a:solidFill>
              <a:srgbClr val="2F51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99718" y="10676312"/>
              <a:ext cx="86360" cy="132080"/>
            </a:xfrm>
            <a:custGeom>
              <a:avLst/>
              <a:gdLst/>
              <a:ahLst/>
              <a:cxnLst/>
              <a:rect l="l" t="t" r="r" b="b"/>
              <a:pathLst>
                <a:path w="86359" h="132079">
                  <a:moveTo>
                    <a:pt x="85991" y="116840"/>
                  </a:moveTo>
                  <a:lnTo>
                    <a:pt x="15595" y="116840"/>
                  </a:lnTo>
                  <a:lnTo>
                    <a:pt x="15595" y="69850"/>
                  </a:lnTo>
                  <a:lnTo>
                    <a:pt x="78181" y="69850"/>
                  </a:lnTo>
                  <a:lnTo>
                    <a:pt x="78181" y="55880"/>
                  </a:lnTo>
                  <a:lnTo>
                    <a:pt x="15595" y="55880"/>
                  </a:lnTo>
                  <a:lnTo>
                    <a:pt x="15595" y="13970"/>
                  </a:lnTo>
                  <a:lnTo>
                    <a:pt x="82638" y="13970"/>
                  </a:lnTo>
                  <a:lnTo>
                    <a:pt x="82638" y="0"/>
                  </a:lnTo>
                  <a:lnTo>
                    <a:pt x="0" y="0"/>
                  </a:lnTo>
                  <a:lnTo>
                    <a:pt x="0" y="13970"/>
                  </a:lnTo>
                  <a:lnTo>
                    <a:pt x="0" y="55880"/>
                  </a:lnTo>
                  <a:lnTo>
                    <a:pt x="0" y="6985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85991" y="132080"/>
                  </a:lnTo>
                  <a:lnTo>
                    <a:pt x="85991" y="1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28800" y="10676310"/>
              <a:ext cx="114949" cy="13149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89623" y="10676305"/>
              <a:ext cx="99169" cy="1348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334683" y="10672957"/>
              <a:ext cx="116624" cy="13819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79168" y="10676310"/>
              <a:ext cx="238471" cy="13149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757381" y="10676313"/>
              <a:ext cx="15875" cy="132080"/>
            </a:xfrm>
            <a:custGeom>
              <a:avLst/>
              <a:gdLst/>
              <a:ahLst/>
              <a:cxnLst/>
              <a:rect l="l" t="t" r="r" b="b"/>
              <a:pathLst>
                <a:path w="15875" h="132079">
                  <a:moveTo>
                    <a:pt x="15591" y="0"/>
                  </a:moveTo>
                  <a:lnTo>
                    <a:pt x="0" y="0"/>
                  </a:lnTo>
                  <a:lnTo>
                    <a:pt x="0" y="131493"/>
                  </a:lnTo>
                  <a:lnTo>
                    <a:pt x="15591" y="131493"/>
                  </a:lnTo>
                  <a:lnTo>
                    <a:pt x="155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003273" y="10676310"/>
              <a:ext cx="111797" cy="13149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819403" y="10672958"/>
              <a:ext cx="137430" cy="13819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153890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321217" y="10676312"/>
              <a:ext cx="76200" cy="132080"/>
            </a:xfrm>
            <a:custGeom>
              <a:avLst/>
              <a:gdLst/>
              <a:ahLst/>
              <a:cxnLst/>
              <a:rect l="l" t="t" r="r" b="b"/>
              <a:pathLst>
                <a:path w="76200" h="132079">
                  <a:moveTo>
                    <a:pt x="75768" y="116840"/>
                  </a:moveTo>
                  <a:lnTo>
                    <a:pt x="15582" y="116840"/>
                  </a:lnTo>
                  <a:lnTo>
                    <a:pt x="15582" y="0"/>
                  </a:lnTo>
                  <a:lnTo>
                    <a:pt x="0" y="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75768" y="132080"/>
                  </a:lnTo>
                  <a:lnTo>
                    <a:pt x="75768" y="1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493213" y="10676310"/>
              <a:ext cx="128509" cy="13149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660535" y="10676312"/>
              <a:ext cx="244475" cy="132080"/>
            </a:xfrm>
            <a:custGeom>
              <a:avLst/>
              <a:gdLst/>
              <a:ahLst/>
              <a:cxnLst/>
              <a:rect l="l" t="t" r="r" b="b"/>
              <a:pathLst>
                <a:path w="244475" h="132079">
                  <a:moveTo>
                    <a:pt x="75768" y="116840"/>
                  </a:moveTo>
                  <a:lnTo>
                    <a:pt x="15595" y="116840"/>
                  </a:lnTo>
                  <a:lnTo>
                    <a:pt x="15595" y="0"/>
                  </a:lnTo>
                  <a:lnTo>
                    <a:pt x="0" y="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75768" y="132080"/>
                  </a:lnTo>
                  <a:lnTo>
                    <a:pt x="75768" y="116840"/>
                  </a:lnTo>
                  <a:close/>
                </a:path>
                <a:path w="244475" h="132079">
                  <a:moveTo>
                    <a:pt x="189979" y="116840"/>
                  </a:moveTo>
                  <a:lnTo>
                    <a:pt x="129806" y="116840"/>
                  </a:lnTo>
                  <a:lnTo>
                    <a:pt x="129806" y="0"/>
                  </a:lnTo>
                  <a:lnTo>
                    <a:pt x="114211" y="0"/>
                  </a:lnTo>
                  <a:lnTo>
                    <a:pt x="114211" y="116840"/>
                  </a:lnTo>
                  <a:lnTo>
                    <a:pt x="114211" y="132080"/>
                  </a:lnTo>
                  <a:lnTo>
                    <a:pt x="189979" y="132080"/>
                  </a:lnTo>
                  <a:lnTo>
                    <a:pt x="189979" y="116840"/>
                  </a:lnTo>
                  <a:close/>
                </a:path>
                <a:path w="244475" h="132079">
                  <a:moveTo>
                    <a:pt x="244030" y="12"/>
                  </a:moveTo>
                  <a:lnTo>
                    <a:pt x="228434" y="12"/>
                  </a:lnTo>
                  <a:lnTo>
                    <a:pt x="228434" y="131495"/>
                  </a:lnTo>
                  <a:lnTo>
                    <a:pt x="244030" y="131495"/>
                  </a:lnTo>
                  <a:lnTo>
                    <a:pt x="244030" y="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943394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110722" y="10676310"/>
              <a:ext cx="111797" cy="13149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268975" y="10672957"/>
              <a:ext cx="116624" cy="13819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76948" y="10555636"/>
              <a:ext cx="3138170" cy="376555"/>
            </a:xfrm>
            <a:custGeom>
              <a:avLst/>
              <a:gdLst/>
              <a:ahLst/>
              <a:cxnLst/>
              <a:rect l="l" t="t" r="r" b="b"/>
              <a:pathLst>
                <a:path w="3138170" h="376554">
                  <a:moveTo>
                    <a:pt x="119494" y="102362"/>
                  </a:moveTo>
                  <a:lnTo>
                    <a:pt x="113296" y="102362"/>
                  </a:lnTo>
                  <a:lnTo>
                    <a:pt x="109994" y="116116"/>
                  </a:lnTo>
                  <a:lnTo>
                    <a:pt x="106324" y="128460"/>
                  </a:lnTo>
                  <a:lnTo>
                    <a:pt x="79171" y="163880"/>
                  </a:lnTo>
                  <a:lnTo>
                    <a:pt x="23075" y="176974"/>
                  </a:lnTo>
                  <a:lnTo>
                    <a:pt x="774" y="177812"/>
                  </a:lnTo>
                  <a:lnTo>
                    <a:pt x="774" y="186105"/>
                  </a:lnTo>
                  <a:lnTo>
                    <a:pt x="43268" y="187883"/>
                  </a:lnTo>
                  <a:lnTo>
                    <a:pt x="82791" y="204711"/>
                  </a:lnTo>
                  <a:lnTo>
                    <a:pt x="104622" y="239801"/>
                  </a:lnTo>
                  <a:lnTo>
                    <a:pt x="113296" y="265188"/>
                  </a:lnTo>
                  <a:lnTo>
                    <a:pt x="119494" y="265188"/>
                  </a:lnTo>
                  <a:lnTo>
                    <a:pt x="119494" y="102362"/>
                  </a:lnTo>
                  <a:close/>
                </a:path>
                <a:path w="3138170" h="376554">
                  <a:moveTo>
                    <a:pt x="218821" y="281076"/>
                  </a:moveTo>
                  <a:lnTo>
                    <a:pt x="209651" y="281063"/>
                  </a:lnTo>
                  <a:lnTo>
                    <a:pt x="204660" y="289013"/>
                  </a:lnTo>
                  <a:lnTo>
                    <a:pt x="199732" y="296481"/>
                  </a:lnTo>
                  <a:lnTo>
                    <a:pt x="171399" y="330796"/>
                  </a:lnTo>
                  <a:lnTo>
                    <a:pt x="138112" y="353326"/>
                  </a:lnTo>
                  <a:lnTo>
                    <a:pt x="92938" y="363029"/>
                  </a:lnTo>
                  <a:lnTo>
                    <a:pt x="62280" y="364451"/>
                  </a:lnTo>
                  <a:lnTo>
                    <a:pt x="43459" y="364261"/>
                  </a:lnTo>
                  <a:lnTo>
                    <a:pt x="27495" y="363677"/>
                  </a:lnTo>
                  <a:lnTo>
                    <a:pt x="11925" y="362699"/>
                  </a:lnTo>
                  <a:lnTo>
                    <a:pt x="127" y="361340"/>
                  </a:lnTo>
                  <a:lnTo>
                    <a:pt x="0" y="372198"/>
                  </a:lnTo>
                  <a:lnTo>
                    <a:pt x="194970" y="372198"/>
                  </a:lnTo>
                  <a:lnTo>
                    <a:pt x="218821" y="281076"/>
                  </a:lnTo>
                  <a:close/>
                </a:path>
                <a:path w="3138170" h="376554">
                  <a:moveTo>
                    <a:pt x="470103" y="369760"/>
                  </a:moveTo>
                  <a:lnTo>
                    <a:pt x="430657" y="351853"/>
                  </a:lnTo>
                  <a:lnTo>
                    <a:pt x="409371" y="313677"/>
                  </a:lnTo>
                  <a:lnTo>
                    <a:pt x="398767" y="287058"/>
                  </a:lnTo>
                  <a:lnTo>
                    <a:pt x="392569" y="270725"/>
                  </a:lnTo>
                  <a:lnTo>
                    <a:pt x="373951" y="221145"/>
                  </a:lnTo>
                  <a:lnTo>
                    <a:pt x="348361" y="152133"/>
                  </a:lnTo>
                  <a:lnTo>
                    <a:pt x="315429" y="63042"/>
                  </a:lnTo>
                  <a:lnTo>
                    <a:pt x="313994" y="59194"/>
                  </a:lnTo>
                  <a:lnTo>
                    <a:pt x="313994" y="222453"/>
                  </a:lnTo>
                  <a:lnTo>
                    <a:pt x="285572" y="148894"/>
                  </a:lnTo>
                  <a:lnTo>
                    <a:pt x="300659" y="187553"/>
                  </a:lnTo>
                  <a:lnTo>
                    <a:pt x="313994" y="222453"/>
                  </a:lnTo>
                  <a:lnTo>
                    <a:pt x="313994" y="59194"/>
                  </a:lnTo>
                  <a:lnTo>
                    <a:pt x="305968" y="37668"/>
                  </a:lnTo>
                  <a:lnTo>
                    <a:pt x="300240" y="22428"/>
                  </a:lnTo>
                  <a:lnTo>
                    <a:pt x="291820" y="0"/>
                  </a:lnTo>
                  <a:lnTo>
                    <a:pt x="226225" y="0"/>
                  </a:lnTo>
                  <a:lnTo>
                    <a:pt x="231000" y="10528"/>
                  </a:lnTo>
                  <a:lnTo>
                    <a:pt x="313880" y="222453"/>
                  </a:lnTo>
                  <a:lnTo>
                    <a:pt x="329184" y="262674"/>
                  </a:lnTo>
                  <a:lnTo>
                    <a:pt x="344500" y="305917"/>
                  </a:lnTo>
                  <a:lnTo>
                    <a:pt x="355333" y="343916"/>
                  </a:lnTo>
                  <a:lnTo>
                    <a:pt x="355307" y="351942"/>
                  </a:lnTo>
                  <a:lnTo>
                    <a:pt x="320192" y="370814"/>
                  </a:lnTo>
                  <a:lnTo>
                    <a:pt x="319163" y="370814"/>
                  </a:lnTo>
                  <a:lnTo>
                    <a:pt x="319163" y="375970"/>
                  </a:lnTo>
                  <a:lnTo>
                    <a:pt x="470103" y="375970"/>
                  </a:lnTo>
                  <a:lnTo>
                    <a:pt x="470103" y="369760"/>
                  </a:lnTo>
                  <a:close/>
                </a:path>
                <a:path w="3138170" h="376554">
                  <a:moveTo>
                    <a:pt x="3137725" y="237515"/>
                  </a:moveTo>
                  <a:lnTo>
                    <a:pt x="3067316" y="237515"/>
                  </a:lnTo>
                  <a:lnTo>
                    <a:pt x="3067316" y="190525"/>
                  </a:lnTo>
                  <a:lnTo>
                    <a:pt x="3129915" y="190525"/>
                  </a:lnTo>
                  <a:lnTo>
                    <a:pt x="3129915" y="176555"/>
                  </a:lnTo>
                  <a:lnTo>
                    <a:pt x="3067316" y="176555"/>
                  </a:lnTo>
                  <a:lnTo>
                    <a:pt x="3067316" y="134645"/>
                  </a:lnTo>
                  <a:lnTo>
                    <a:pt x="3134372" y="134645"/>
                  </a:lnTo>
                  <a:lnTo>
                    <a:pt x="3134372" y="120675"/>
                  </a:lnTo>
                  <a:lnTo>
                    <a:pt x="3051733" y="120675"/>
                  </a:lnTo>
                  <a:lnTo>
                    <a:pt x="3051733" y="134645"/>
                  </a:lnTo>
                  <a:lnTo>
                    <a:pt x="3051733" y="176555"/>
                  </a:lnTo>
                  <a:lnTo>
                    <a:pt x="3051733" y="190525"/>
                  </a:lnTo>
                  <a:lnTo>
                    <a:pt x="3051733" y="237515"/>
                  </a:lnTo>
                  <a:lnTo>
                    <a:pt x="3051733" y="252755"/>
                  </a:lnTo>
                  <a:lnTo>
                    <a:pt x="3137725" y="252755"/>
                  </a:lnTo>
                  <a:lnTo>
                    <a:pt x="3137725" y="2375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77730" y="10555635"/>
              <a:ext cx="199386" cy="76542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80707" y="10733764"/>
              <a:ext cx="78105" cy="25400"/>
            </a:xfrm>
            <a:custGeom>
              <a:avLst/>
              <a:gdLst/>
              <a:ahLst/>
              <a:cxnLst/>
              <a:rect l="l" t="t" r="r" b="b"/>
              <a:pathLst>
                <a:path w="78104" h="25400">
                  <a:moveTo>
                    <a:pt x="0" y="0"/>
                  </a:moveTo>
                  <a:lnTo>
                    <a:pt x="8837" y="25140"/>
                  </a:lnTo>
                  <a:lnTo>
                    <a:pt x="62566" y="25071"/>
                  </a:lnTo>
                  <a:lnTo>
                    <a:pt x="77955" y="25192"/>
                  </a:lnTo>
                  <a:lnTo>
                    <a:pt x="77955" y="11999"/>
                  </a:lnTo>
                  <a:lnTo>
                    <a:pt x="58951" y="11999"/>
                  </a:lnTo>
                  <a:lnTo>
                    <a:pt x="54616" y="11853"/>
                  </a:lnTo>
                  <a:lnTo>
                    <a:pt x="34072" y="10156"/>
                  </a:lnTo>
                  <a:lnTo>
                    <a:pt x="24640" y="8827"/>
                  </a:lnTo>
                  <a:lnTo>
                    <a:pt x="15818" y="6692"/>
                  </a:lnTo>
                  <a:lnTo>
                    <a:pt x="7606" y="3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1190993" y="9933146"/>
            <a:ext cx="328295" cy="223520"/>
          </a:xfrm>
          <a:custGeom>
            <a:avLst/>
            <a:gdLst/>
            <a:ahLst/>
            <a:cxnLst/>
            <a:rect l="l" t="t" r="r" b="b"/>
            <a:pathLst>
              <a:path w="328294" h="223520">
                <a:moveTo>
                  <a:pt x="251968" y="130327"/>
                </a:moveTo>
                <a:lnTo>
                  <a:pt x="198704" y="130327"/>
                </a:lnTo>
                <a:lnTo>
                  <a:pt x="198704" y="179793"/>
                </a:lnTo>
                <a:lnTo>
                  <a:pt x="251968" y="179793"/>
                </a:lnTo>
                <a:lnTo>
                  <a:pt x="251968" y="130327"/>
                </a:lnTo>
                <a:close/>
              </a:path>
              <a:path w="328294" h="223520">
                <a:moveTo>
                  <a:pt x="251968" y="59867"/>
                </a:moveTo>
                <a:lnTo>
                  <a:pt x="198704" y="59867"/>
                </a:lnTo>
                <a:lnTo>
                  <a:pt x="198704" y="105067"/>
                </a:lnTo>
                <a:lnTo>
                  <a:pt x="251968" y="105067"/>
                </a:lnTo>
                <a:lnTo>
                  <a:pt x="251968" y="59867"/>
                </a:lnTo>
                <a:close/>
              </a:path>
              <a:path w="328294" h="223520">
                <a:moveTo>
                  <a:pt x="327952" y="59867"/>
                </a:moveTo>
                <a:lnTo>
                  <a:pt x="281736" y="59867"/>
                </a:lnTo>
                <a:lnTo>
                  <a:pt x="281736" y="179793"/>
                </a:lnTo>
                <a:lnTo>
                  <a:pt x="327952" y="179793"/>
                </a:lnTo>
                <a:lnTo>
                  <a:pt x="327952" y="59867"/>
                </a:lnTo>
                <a:close/>
              </a:path>
              <a:path w="328294" h="223520">
                <a:moveTo>
                  <a:pt x="327952" y="0"/>
                </a:moveTo>
                <a:lnTo>
                  <a:pt x="145821" y="0"/>
                </a:lnTo>
                <a:lnTo>
                  <a:pt x="145821" y="59690"/>
                </a:lnTo>
                <a:lnTo>
                  <a:pt x="145821" y="85090"/>
                </a:lnTo>
                <a:lnTo>
                  <a:pt x="110439" y="85090"/>
                </a:lnTo>
                <a:lnTo>
                  <a:pt x="110439" y="180340"/>
                </a:lnTo>
                <a:lnTo>
                  <a:pt x="80683" y="180340"/>
                </a:lnTo>
                <a:lnTo>
                  <a:pt x="80683" y="85090"/>
                </a:lnTo>
                <a:lnTo>
                  <a:pt x="43332" y="85090"/>
                </a:lnTo>
                <a:lnTo>
                  <a:pt x="43332" y="59690"/>
                </a:lnTo>
                <a:lnTo>
                  <a:pt x="145821" y="59690"/>
                </a:lnTo>
                <a:lnTo>
                  <a:pt x="145821" y="0"/>
                </a:lnTo>
                <a:lnTo>
                  <a:pt x="0" y="0"/>
                </a:lnTo>
                <a:lnTo>
                  <a:pt x="0" y="59690"/>
                </a:lnTo>
                <a:lnTo>
                  <a:pt x="0" y="85090"/>
                </a:lnTo>
                <a:lnTo>
                  <a:pt x="0" y="180340"/>
                </a:lnTo>
                <a:lnTo>
                  <a:pt x="0" y="223520"/>
                </a:lnTo>
                <a:lnTo>
                  <a:pt x="327952" y="223520"/>
                </a:lnTo>
                <a:lnTo>
                  <a:pt x="327952" y="180340"/>
                </a:lnTo>
                <a:lnTo>
                  <a:pt x="168922" y="180340"/>
                </a:lnTo>
                <a:lnTo>
                  <a:pt x="168922" y="85090"/>
                </a:lnTo>
                <a:lnTo>
                  <a:pt x="168922" y="59690"/>
                </a:lnTo>
                <a:lnTo>
                  <a:pt x="327952" y="59690"/>
                </a:lnTo>
                <a:lnTo>
                  <a:pt x="327952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690064" y="9565447"/>
            <a:ext cx="901700" cy="945515"/>
          </a:xfrm>
          <a:custGeom>
            <a:avLst/>
            <a:gdLst/>
            <a:ahLst/>
            <a:cxnLst/>
            <a:rect l="l" t="t" r="r" b="b"/>
            <a:pathLst>
              <a:path w="901700" h="945515">
                <a:moveTo>
                  <a:pt x="901176" y="0"/>
                </a:moveTo>
                <a:lnTo>
                  <a:pt x="0" y="0"/>
                </a:lnTo>
                <a:lnTo>
                  <a:pt x="0" y="945447"/>
                </a:lnTo>
                <a:lnTo>
                  <a:pt x="901176" y="945447"/>
                </a:lnTo>
                <a:lnTo>
                  <a:pt x="901176" y="894590"/>
                </a:lnTo>
                <a:lnTo>
                  <a:pt x="354062" y="894590"/>
                </a:lnTo>
                <a:lnTo>
                  <a:pt x="354062" y="544182"/>
                </a:lnTo>
                <a:lnTo>
                  <a:pt x="40805" y="61558"/>
                </a:lnTo>
                <a:lnTo>
                  <a:pt x="901176" y="61558"/>
                </a:lnTo>
                <a:lnTo>
                  <a:pt x="901176" y="0"/>
                </a:lnTo>
                <a:close/>
              </a:path>
              <a:path w="901700" h="945515">
                <a:moveTo>
                  <a:pt x="901176" y="61558"/>
                </a:moveTo>
                <a:lnTo>
                  <a:pt x="863471" y="61558"/>
                </a:lnTo>
                <a:lnTo>
                  <a:pt x="560799" y="546370"/>
                </a:lnTo>
                <a:lnTo>
                  <a:pt x="560799" y="894590"/>
                </a:lnTo>
                <a:lnTo>
                  <a:pt x="901176" y="894590"/>
                </a:lnTo>
                <a:lnTo>
                  <a:pt x="901176" y="61558"/>
                </a:lnTo>
                <a:close/>
              </a:path>
              <a:path w="901700" h="945515">
                <a:moveTo>
                  <a:pt x="646221" y="61558"/>
                </a:moveTo>
                <a:lnTo>
                  <a:pt x="275991" y="61558"/>
                </a:lnTo>
                <a:lnTo>
                  <a:pt x="466917" y="367863"/>
                </a:lnTo>
                <a:lnTo>
                  <a:pt x="646221" y="61558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76961" y="9932892"/>
            <a:ext cx="798195" cy="578485"/>
          </a:xfrm>
          <a:custGeom>
            <a:avLst/>
            <a:gdLst/>
            <a:ahLst/>
            <a:cxnLst/>
            <a:rect l="l" t="t" r="r" b="b"/>
            <a:pathLst>
              <a:path w="798194" h="578484">
                <a:moveTo>
                  <a:pt x="552526" y="202730"/>
                </a:moveTo>
                <a:lnTo>
                  <a:pt x="434682" y="325856"/>
                </a:lnTo>
                <a:lnTo>
                  <a:pt x="552526" y="325856"/>
                </a:lnTo>
                <a:lnTo>
                  <a:pt x="552526" y="202730"/>
                </a:lnTo>
                <a:close/>
              </a:path>
              <a:path w="798194" h="578484">
                <a:moveTo>
                  <a:pt x="797699" y="0"/>
                </a:moveTo>
                <a:lnTo>
                  <a:pt x="736866" y="0"/>
                </a:lnTo>
                <a:lnTo>
                  <a:pt x="736866" y="325843"/>
                </a:lnTo>
                <a:lnTo>
                  <a:pt x="736866" y="418553"/>
                </a:lnTo>
                <a:lnTo>
                  <a:pt x="666889" y="418553"/>
                </a:lnTo>
                <a:lnTo>
                  <a:pt x="666889" y="520903"/>
                </a:lnTo>
                <a:lnTo>
                  <a:pt x="549617" y="520903"/>
                </a:lnTo>
                <a:lnTo>
                  <a:pt x="549617" y="418553"/>
                </a:lnTo>
                <a:lnTo>
                  <a:pt x="306324" y="418553"/>
                </a:lnTo>
                <a:lnTo>
                  <a:pt x="306324" y="316725"/>
                </a:lnTo>
                <a:lnTo>
                  <a:pt x="549033" y="60121"/>
                </a:lnTo>
                <a:lnTo>
                  <a:pt x="666889" y="60121"/>
                </a:lnTo>
                <a:lnTo>
                  <a:pt x="666889" y="325843"/>
                </a:lnTo>
                <a:lnTo>
                  <a:pt x="736866" y="325843"/>
                </a:lnTo>
                <a:lnTo>
                  <a:pt x="736866" y="0"/>
                </a:lnTo>
                <a:lnTo>
                  <a:pt x="251764" y="0"/>
                </a:lnTo>
                <a:lnTo>
                  <a:pt x="251764" y="60121"/>
                </a:lnTo>
                <a:lnTo>
                  <a:pt x="251764" y="520903"/>
                </a:lnTo>
                <a:lnTo>
                  <a:pt x="134493" y="520903"/>
                </a:lnTo>
                <a:lnTo>
                  <a:pt x="134493" y="204558"/>
                </a:lnTo>
                <a:lnTo>
                  <a:pt x="61569" y="204558"/>
                </a:lnTo>
                <a:lnTo>
                  <a:pt x="61569" y="143637"/>
                </a:lnTo>
                <a:lnTo>
                  <a:pt x="89801" y="135547"/>
                </a:lnTo>
                <a:lnTo>
                  <a:pt x="114084" y="121526"/>
                </a:lnTo>
                <a:lnTo>
                  <a:pt x="133121" y="97675"/>
                </a:lnTo>
                <a:lnTo>
                  <a:pt x="145592" y="60121"/>
                </a:lnTo>
                <a:lnTo>
                  <a:pt x="251764" y="60121"/>
                </a:lnTo>
                <a:lnTo>
                  <a:pt x="251764" y="0"/>
                </a:lnTo>
                <a:lnTo>
                  <a:pt x="0" y="0"/>
                </a:lnTo>
                <a:lnTo>
                  <a:pt x="0" y="578015"/>
                </a:lnTo>
                <a:lnTo>
                  <a:pt x="797699" y="578015"/>
                </a:lnTo>
                <a:lnTo>
                  <a:pt x="797699" y="520903"/>
                </a:lnTo>
                <a:lnTo>
                  <a:pt x="797699" y="60121"/>
                </a:lnTo>
                <a:lnTo>
                  <a:pt x="797699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191006" y="10171703"/>
            <a:ext cx="1483995" cy="339725"/>
          </a:xfrm>
          <a:custGeom>
            <a:avLst/>
            <a:gdLst/>
            <a:ahLst/>
            <a:cxnLst/>
            <a:rect l="l" t="t" r="r" b="b"/>
            <a:pathLst>
              <a:path w="1483995" h="339725">
                <a:moveTo>
                  <a:pt x="671106" y="123240"/>
                </a:moveTo>
                <a:lnTo>
                  <a:pt x="669378" y="112496"/>
                </a:lnTo>
                <a:lnTo>
                  <a:pt x="663905" y="105054"/>
                </a:lnTo>
                <a:lnTo>
                  <a:pt x="654240" y="100711"/>
                </a:lnTo>
                <a:lnTo>
                  <a:pt x="639940" y="99301"/>
                </a:lnTo>
                <a:lnTo>
                  <a:pt x="576732" y="99301"/>
                </a:lnTo>
                <a:lnTo>
                  <a:pt x="576732" y="150291"/>
                </a:lnTo>
                <a:lnTo>
                  <a:pt x="639648" y="150291"/>
                </a:lnTo>
                <a:lnTo>
                  <a:pt x="654227" y="148475"/>
                </a:lnTo>
                <a:lnTo>
                  <a:pt x="663968" y="143217"/>
                </a:lnTo>
                <a:lnTo>
                  <a:pt x="669417" y="134721"/>
                </a:lnTo>
                <a:lnTo>
                  <a:pt x="671106" y="123240"/>
                </a:lnTo>
                <a:close/>
              </a:path>
              <a:path w="1483995" h="339725">
                <a:moveTo>
                  <a:pt x="1483563" y="0"/>
                </a:moveTo>
                <a:lnTo>
                  <a:pt x="1440891" y="0"/>
                </a:lnTo>
                <a:lnTo>
                  <a:pt x="1440891" y="49822"/>
                </a:lnTo>
                <a:lnTo>
                  <a:pt x="1440891" y="97764"/>
                </a:lnTo>
                <a:lnTo>
                  <a:pt x="1372412" y="97764"/>
                </a:lnTo>
                <a:lnTo>
                  <a:pt x="1372412" y="282041"/>
                </a:lnTo>
                <a:lnTo>
                  <a:pt x="1314780" y="282041"/>
                </a:lnTo>
                <a:lnTo>
                  <a:pt x="1314780" y="97764"/>
                </a:lnTo>
                <a:lnTo>
                  <a:pt x="1242466" y="97764"/>
                </a:lnTo>
                <a:lnTo>
                  <a:pt x="1242466" y="49822"/>
                </a:lnTo>
                <a:lnTo>
                  <a:pt x="1440891" y="49822"/>
                </a:lnTo>
                <a:lnTo>
                  <a:pt x="1440891" y="0"/>
                </a:lnTo>
                <a:lnTo>
                  <a:pt x="1212723" y="0"/>
                </a:lnTo>
                <a:lnTo>
                  <a:pt x="1212723" y="235369"/>
                </a:lnTo>
                <a:lnTo>
                  <a:pt x="1212723" y="282041"/>
                </a:lnTo>
                <a:lnTo>
                  <a:pt x="1015453" y="282041"/>
                </a:lnTo>
                <a:lnTo>
                  <a:pt x="1015453" y="49822"/>
                </a:lnTo>
                <a:lnTo>
                  <a:pt x="1207439" y="49822"/>
                </a:lnTo>
                <a:lnTo>
                  <a:pt x="1207439" y="95592"/>
                </a:lnTo>
                <a:lnTo>
                  <a:pt x="1073086" y="95592"/>
                </a:lnTo>
                <a:lnTo>
                  <a:pt x="1073086" y="139839"/>
                </a:lnTo>
                <a:lnTo>
                  <a:pt x="1173632" y="139839"/>
                </a:lnTo>
                <a:lnTo>
                  <a:pt x="1173632" y="185610"/>
                </a:lnTo>
                <a:lnTo>
                  <a:pt x="1073086" y="185610"/>
                </a:lnTo>
                <a:lnTo>
                  <a:pt x="1073086" y="235369"/>
                </a:lnTo>
                <a:lnTo>
                  <a:pt x="1212723" y="235369"/>
                </a:lnTo>
                <a:lnTo>
                  <a:pt x="1212723" y="0"/>
                </a:lnTo>
                <a:lnTo>
                  <a:pt x="971016" y="0"/>
                </a:lnTo>
                <a:lnTo>
                  <a:pt x="971016" y="235369"/>
                </a:lnTo>
                <a:lnTo>
                  <a:pt x="971016" y="282041"/>
                </a:lnTo>
                <a:lnTo>
                  <a:pt x="773760" y="282041"/>
                </a:lnTo>
                <a:lnTo>
                  <a:pt x="773760" y="49822"/>
                </a:lnTo>
                <a:lnTo>
                  <a:pt x="965733" y="49822"/>
                </a:lnTo>
                <a:lnTo>
                  <a:pt x="965733" y="95592"/>
                </a:lnTo>
                <a:lnTo>
                  <a:pt x="831380" y="95592"/>
                </a:lnTo>
                <a:lnTo>
                  <a:pt x="831380" y="139839"/>
                </a:lnTo>
                <a:lnTo>
                  <a:pt x="931913" y="139839"/>
                </a:lnTo>
                <a:lnTo>
                  <a:pt x="931913" y="185610"/>
                </a:lnTo>
                <a:lnTo>
                  <a:pt x="831380" y="185610"/>
                </a:lnTo>
                <a:lnTo>
                  <a:pt x="831380" y="235369"/>
                </a:lnTo>
                <a:lnTo>
                  <a:pt x="971016" y="235369"/>
                </a:lnTo>
                <a:lnTo>
                  <a:pt x="971016" y="0"/>
                </a:lnTo>
                <a:lnTo>
                  <a:pt x="729894" y="0"/>
                </a:lnTo>
                <a:lnTo>
                  <a:pt x="729894" y="279895"/>
                </a:lnTo>
                <a:lnTo>
                  <a:pt x="729894" y="282041"/>
                </a:lnTo>
                <a:lnTo>
                  <a:pt x="671093" y="282041"/>
                </a:lnTo>
                <a:lnTo>
                  <a:pt x="669836" y="275907"/>
                </a:lnTo>
                <a:lnTo>
                  <a:pt x="668667" y="267106"/>
                </a:lnTo>
                <a:lnTo>
                  <a:pt x="667626" y="254101"/>
                </a:lnTo>
                <a:lnTo>
                  <a:pt x="666699" y="235369"/>
                </a:lnTo>
                <a:lnTo>
                  <a:pt x="664044" y="218059"/>
                </a:lnTo>
                <a:lnTo>
                  <a:pt x="656996" y="206667"/>
                </a:lnTo>
                <a:lnTo>
                  <a:pt x="644867" y="200393"/>
                </a:lnTo>
                <a:lnTo>
                  <a:pt x="627011" y="198475"/>
                </a:lnTo>
                <a:lnTo>
                  <a:pt x="576732" y="198475"/>
                </a:lnTo>
                <a:lnTo>
                  <a:pt x="576732" y="282041"/>
                </a:lnTo>
                <a:lnTo>
                  <a:pt x="519112" y="282041"/>
                </a:lnTo>
                <a:lnTo>
                  <a:pt x="519112" y="49822"/>
                </a:lnTo>
                <a:lnTo>
                  <a:pt x="644042" y="49822"/>
                </a:lnTo>
                <a:lnTo>
                  <a:pt x="682002" y="54317"/>
                </a:lnTo>
                <a:lnTo>
                  <a:pt x="708152" y="67525"/>
                </a:lnTo>
                <a:lnTo>
                  <a:pt x="723265" y="89090"/>
                </a:lnTo>
                <a:lnTo>
                  <a:pt x="728129" y="118643"/>
                </a:lnTo>
                <a:lnTo>
                  <a:pt x="724941" y="141706"/>
                </a:lnTo>
                <a:lnTo>
                  <a:pt x="716292" y="158191"/>
                </a:lnTo>
                <a:lnTo>
                  <a:pt x="703567" y="169252"/>
                </a:lnTo>
                <a:lnTo>
                  <a:pt x="688149" y="176060"/>
                </a:lnTo>
                <a:lnTo>
                  <a:pt x="697433" y="179578"/>
                </a:lnTo>
                <a:lnTo>
                  <a:pt x="719696" y="212890"/>
                </a:lnTo>
                <a:lnTo>
                  <a:pt x="723150" y="245198"/>
                </a:lnTo>
                <a:lnTo>
                  <a:pt x="724611" y="261251"/>
                </a:lnTo>
                <a:lnTo>
                  <a:pt x="725792" y="271284"/>
                </a:lnTo>
                <a:lnTo>
                  <a:pt x="727544" y="277749"/>
                </a:lnTo>
                <a:lnTo>
                  <a:pt x="729894" y="279895"/>
                </a:lnTo>
                <a:lnTo>
                  <a:pt x="729894" y="0"/>
                </a:lnTo>
                <a:lnTo>
                  <a:pt x="476148" y="0"/>
                </a:lnTo>
                <a:lnTo>
                  <a:pt x="476148" y="49822"/>
                </a:lnTo>
                <a:lnTo>
                  <a:pt x="476148" y="97764"/>
                </a:lnTo>
                <a:lnTo>
                  <a:pt x="407644" y="97764"/>
                </a:lnTo>
                <a:lnTo>
                  <a:pt x="407644" y="282041"/>
                </a:lnTo>
                <a:lnTo>
                  <a:pt x="350012" y="282041"/>
                </a:lnTo>
                <a:lnTo>
                  <a:pt x="350012" y="120789"/>
                </a:lnTo>
                <a:lnTo>
                  <a:pt x="350012" y="97764"/>
                </a:lnTo>
                <a:lnTo>
                  <a:pt x="277698" y="97764"/>
                </a:lnTo>
                <a:lnTo>
                  <a:pt x="277698" y="49822"/>
                </a:lnTo>
                <a:lnTo>
                  <a:pt x="476148" y="49822"/>
                </a:lnTo>
                <a:lnTo>
                  <a:pt x="476148" y="0"/>
                </a:lnTo>
                <a:lnTo>
                  <a:pt x="254101" y="0"/>
                </a:lnTo>
                <a:lnTo>
                  <a:pt x="254101" y="212001"/>
                </a:lnTo>
                <a:lnTo>
                  <a:pt x="248107" y="245198"/>
                </a:lnTo>
                <a:lnTo>
                  <a:pt x="229831" y="268808"/>
                </a:lnTo>
                <a:lnTo>
                  <a:pt x="198767" y="282892"/>
                </a:lnTo>
                <a:lnTo>
                  <a:pt x="154432" y="287578"/>
                </a:lnTo>
                <a:lnTo>
                  <a:pt x="116433" y="284416"/>
                </a:lnTo>
                <a:lnTo>
                  <a:pt x="85483" y="275399"/>
                </a:lnTo>
                <a:lnTo>
                  <a:pt x="60502" y="261251"/>
                </a:lnTo>
                <a:lnTo>
                  <a:pt x="40360" y="242722"/>
                </a:lnTo>
                <a:lnTo>
                  <a:pt x="78295" y="207403"/>
                </a:lnTo>
                <a:lnTo>
                  <a:pt x="91744" y="220484"/>
                </a:lnTo>
                <a:lnTo>
                  <a:pt x="108750" y="230682"/>
                </a:lnTo>
                <a:lnTo>
                  <a:pt x="129349" y="237312"/>
                </a:lnTo>
                <a:lnTo>
                  <a:pt x="153543" y="239674"/>
                </a:lnTo>
                <a:lnTo>
                  <a:pt x="173659" y="238379"/>
                </a:lnTo>
                <a:lnTo>
                  <a:pt x="187236" y="234403"/>
                </a:lnTo>
                <a:lnTo>
                  <a:pt x="194919" y="227609"/>
                </a:lnTo>
                <a:lnTo>
                  <a:pt x="197345" y="217843"/>
                </a:lnTo>
                <a:lnTo>
                  <a:pt x="194919" y="207733"/>
                </a:lnTo>
                <a:lnTo>
                  <a:pt x="194500" y="207403"/>
                </a:lnTo>
                <a:lnTo>
                  <a:pt x="186575" y="201218"/>
                </a:lnTo>
                <a:lnTo>
                  <a:pt x="170675" y="196735"/>
                </a:lnTo>
                <a:lnTo>
                  <a:pt x="145580" y="192684"/>
                </a:lnTo>
                <a:lnTo>
                  <a:pt x="111963" y="186499"/>
                </a:lnTo>
                <a:lnTo>
                  <a:pt x="80670" y="174853"/>
                </a:lnTo>
                <a:lnTo>
                  <a:pt x="57581" y="153530"/>
                </a:lnTo>
                <a:lnTo>
                  <a:pt x="48577" y="118351"/>
                </a:lnTo>
                <a:lnTo>
                  <a:pt x="55460" y="85979"/>
                </a:lnTo>
                <a:lnTo>
                  <a:pt x="74904" y="63284"/>
                </a:lnTo>
                <a:lnTo>
                  <a:pt x="105143" y="49923"/>
                </a:lnTo>
                <a:lnTo>
                  <a:pt x="144437" y="45554"/>
                </a:lnTo>
                <a:lnTo>
                  <a:pt x="178371" y="48158"/>
                </a:lnTo>
                <a:lnTo>
                  <a:pt x="206057" y="55829"/>
                </a:lnTo>
                <a:lnTo>
                  <a:pt x="228727" y="68351"/>
                </a:lnTo>
                <a:lnTo>
                  <a:pt x="247624" y="85471"/>
                </a:lnTo>
                <a:lnTo>
                  <a:pt x="212051" y="120789"/>
                </a:lnTo>
                <a:lnTo>
                  <a:pt x="202514" y="110617"/>
                </a:lnTo>
                <a:lnTo>
                  <a:pt x="188645" y="101434"/>
                </a:lnTo>
                <a:lnTo>
                  <a:pt x="170091" y="94780"/>
                </a:lnTo>
                <a:lnTo>
                  <a:pt x="146481" y="92214"/>
                </a:lnTo>
                <a:lnTo>
                  <a:pt x="126936" y="93408"/>
                </a:lnTo>
                <a:lnTo>
                  <a:pt x="113715" y="97129"/>
                </a:lnTo>
                <a:lnTo>
                  <a:pt x="106222" y="103619"/>
                </a:lnTo>
                <a:lnTo>
                  <a:pt x="103860" y="113106"/>
                </a:lnTo>
                <a:lnTo>
                  <a:pt x="106413" y="122770"/>
                </a:lnTo>
                <a:lnTo>
                  <a:pt x="115189" y="129159"/>
                </a:lnTo>
                <a:lnTo>
                  <a:pt x="131902" y="133578"/>
                </a:lnTo>
                <a:lnTo>
                  <a:pt x="158254" y="137375"/>
                </a:lnTo>
                <a:lnTo>
                  <a:pt x="192582" y="143598"/>
                </a:lnTo>
                <a:lnTo>
                  <a:pt x="223367" y="155803"/>
                </a:lnTo>
                <a:lnTo>
                  <a:pt x="245567" y="177457"/>
                </a:lnTo>
                <a:lnTo>
                  <a:pt x="254101" y="212001"/>
                </a:lnTo>
                <a:lnTo>
                  <a:pt x="254101" y="0"/>
                </a:lnTo>
                <a:lnTo>
                  <a:pt x="0" y="0"/>
                </a:lnTo>
                <a:lnTo>
                  <a:pt x="0" y="339191"/>
                </a:lnTo>
                <a:lnTo>
                  <a:pt x="1483563" y="339191"/>
                </a:lnTo>
                <a:lnTo>
                  <a:pt x="1483563" y="287578"/>
                </a:lnTo>
                <a:lnTo>
                  <a:pt x="1483563" y="282041"/>
                </a:lnTo>
                <a:lnTo>
                  <a:pt x="1483563" y="49822"/>
                </a:lnTo>
                <a:lnTo>
                  <a:pt x="1483563" y="45554"/>
                </a:lnTo>
                <a:lnTo>
                  <a:pt x="1483563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3578540" y="2718470"/>
            <a:ext cx="5526405" cy="11563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400" spc="-90" dirty="0">
                <a:solidFill>
                  <a:srgbClr val="3382C4"/>
                </a:solidFill>
              </a:rPr>
              <a:t>HEADLINE</a:t>
            </a:r>
            <a:r>
              <a:rPr sz="7400" spc="-80" dirty="0">
                <a:solidFill>
                  <a:srgbClr val="3382C4"/>
                </a:solidFill>
              </a:rPr>
              <a:t> </a:t>
            </a:r>
            <a:r>
              <a:rPr sz="7400" spc="10" dirty="0">
                <a:solidFill>
                  <a:srgbClr val="3382C4"/>
                </a:solidFill>
              </a:rPr>
              <a:t>1</a:t>
            </a:r>
            <a:endParaRPr sz="7400"/>
          </a:p>
        </p:txBody>
      </p:sp>
      <p:sp>
        <p:nvSpPr>
          <p:cNvPr id="32" name="object 32"/>
          <p:cNvSpPr txBox="1"/>
          <p:nvPr/>
        </p:nvSpPr>
        <p:spPr>
          <a:xfrm>
            <a:off x="3578540" y="3786500"/>
            <a:ext cx="370903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45815" algn="l"/>
              </a:tabLst>
            </a:pPr>
            <a:r>
              <a:rPr sz="4950" b="1" spc="-80" dirty="0">
                <a:solidFill>
                  <a:srgbClr val="EC008C"/>
                </a:solidFill>
                <a:latin typeface="Helvetica"/>
                <a:cs typeface="Helvetica"/>
              </a:rPr>
              <a:t>H</a:t>
            </a:r>
            <a:r>
              <a:rPr sz="4950" b="1" spc="-25" dirty="0">
                <a:solidFill>
                  <a:srgbClr val="EC008C"/>
                </a:solidFill>
                <a:latin typeface="Helvetica"/>
                <a:cs typeface="Helvetica"/>
              </a:rPr>
              <a:t>E</a:t>
            </a:r>
            <a:r>
              <a:rPr sz="4950" b="1" spc="-90" dirty="0">
                <a:solidFill>
                  <a:srgbClr val="EC008C"/>
                </a:solidFill>
                <a:latin typeface="Helvetica"/>
                <a:cs typeface="Helvetica"/>
              </a:rPr>
              <a:t>A</a:t>
            </a:r>
            <a:r>
              <a:rPr sz="4950" b="1" spc="-60" dirty="0">
                <a:solidFill>
                  <a:srgbClr val="EC008C"/>
                </a:solidFill>
                <a:latin typeface="Helvetica"/>
                <a:cs typeface="Helvetica"/>
              </a:rPr>
              <a:t>D</a:t>
            </a:r>
            <a:r>
              <a:rPr sz="4950" b="1" spc="-85" dirty="0">
                <a:solidFill>
                  <a:srgbClr val="EC008C"/>
                </a:solidFill>
                <a:latin typeface="Helvetica"/>
                <a:cs typeface="Helvetica"/>
              </a:rPr>
              <a:t>L</a:t>
            </a:r>
            <a:r>
              <a:rPr sz="4950" b="1" spc="-50" dirty="0">
                <a:solidFill>
                  <a:srgbClr val="EC008C"/>
                </a:solidFill>
                <a:latin typeface="Helvetica"/>
                <a:cs typeface="Helvetica"/>
              </a:rPr>
              <a:t>I</a:t>
            </a:r>
            <a:r>
              <a:rPr sz="4950" b="1" spc="-70" dirty="0">
                <a:solidFill>
                  <a:srgbClr val="EC008C"/>
                </a:solidFill>
                <a:latin typeface="Helvetica"/>
                <a:cs typeface="Helvetica"/>
              </a:rPr>
              <a:t>N</a:t>
            </a:r>
            <a:r>
              <a:rPr sz="4950" b="1" spc="-5" dirty="0">
                <a:solidFill>
                  <a:srgbClr val="EC008C"/>
                </a:solidFill>
                <a:latin typeface="Helvetica"/>
                <a:cs typeface="Helvetica"/>
              </a:rPr>
              <a:t>E</a:t>
            </a:r>
            <a:r>
              <a:rPr sz="4950" b="1" dirty="0">
                <a:solidFill>
                  <a:srgbClr val="EC008C"/>
                </a:solidFill>
                <a:latin typeface="Helvetica"/>
                <a:cs typeface="Helvetica"/>
              </a:rPr>
              <a:t>	</a:t>
            </a:r>
            <a:r>
              <a:rPr sz="4950" b="1" spc="-5" dirty="0">
                <a:solidFill>
                  <a:srgbClr val="EC008C"/>
                </a:solidFill>
                <a:latin typeface="Helvetica"/>
                <a:cs typeface="Helvetica"/>
              </a:rPr>
              <a:t>2</a:t>
            </a:r>
            <a:endParaRPr sz="4950">
              <a:latin typeface="Helvetica"/>
              <a:cs typeface="Helvetic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78540" y="5126773"/>
            <a:ext cx="10922000" cy="25387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300" b="1" spc="-20" dirty="0">
                <a:solidFill>
                  <a:srgbClr val="2F516E"/>
                </a:solidFill>
                <a:latin typeface="Helvetica"/>
                <a:cs typeface="Helvetica"/>
              </a:rPr>
              <a:t>AM </a:t>
            </a:r>
            <a:r>
              <a:rPr sz="3300" b="1" dirty="0">
                <a:solidFill>
                  <a:srgbClr val="2F516E"/>
                </a:solidFill>
                <a:latin typeface="Helvetica"/>
                <a:cs typeface="Helvetica"/>
              </a:rPr>
              <a:t>SI </a:t>
            </a:r>
            <a:r>
              <a:rPr sz="3300" b="1" spc="-20" dirty="0">
                <a:solidFill>
                  <a:srgbClr val="2F516E"/>
                </a:solidFill>
                <a:latin typeface="Helvetica"/>
                <a:cs typeface="Helvetica"/>
              </a:rPr>
              <a:t>UT </a:t>
            </a:r>
            <a:r>
              <a:rPr sz="3300" b="1" spc="-25" dirty="0">
                <a:solidFill>
                  <a:srgbClr val="2F516E"/>
                </a:solidFill>
                <a:latin typeface="Helvetica"/>
                <a:cs typeface="Helvetica"/>
              </a:rPr>
              <a:t>IPIENTIS APICIIS ERIO </a:t>
            </a:r>
            <a:r>
              <a:rPr sz="3300" b="1" spc="-35" dirty="0">
                <a:solidFill>
                  <a:srgbClr val="2F516E"/>
                </a:solidFill>
                <a:latin typeface="Helvetica"/>
                <a:cs typeface="Helvetica"/>
              </a:rPr>
              <a:t>IPISCIPSA </a:t>
            </a:r>
            <a:r>
              <a:rPr sz="3300" b="1" spc="-55" dirty="0">
                <a:solidFill>
                  <a:srgbClr val="2F516E"/>
                </a:solidFill>
                <a:latin typeface="Helvetica"/>
                <a:cs typeface="Helvetica"/>
              </a:rPr>
              <a:t>QUAM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AUT  AUT </a:t>
            </a:r>
            <a:r>
              <a:rPr sz="3300" b="1" spc="-130" dirty="0">
                <a:solidFill>
                  <a:srgbClr val="2F516E"/>
                </a:solidFill>
                <a:latin typeface="Helvetica"/>
                <a:cs typeface="Helvetica"/>
              </a:rPr>
              <a:t>PA </a:t>
            </a:r>
            <a:r>
              <a:rPr sz="3300" b="1" spc="-15" dirty="0">
                <a:solidFill>
                  <a:srgbClr val="2F516E"/>
                </a:solidFill>
                <a:latin typeface="Helvetica"/>
                <a:cs typeface="Helvetica"/>
              </a:rPr>
              <a:t>COMNIS </a:t>
            </a:r>
            <a:r>
              <a:rPr sz="3300" b="1" spc="-35" dirty="0">
                <a:solidFill>
                  <a:srgbClr val="2F516E"/>
                </a:solidFill>
                <a:latin typeface="Helvetica"/>
                <a:cs typeface="Helvetica"/>
              </a:rPr>
              <a:t>DOLUT </a:t>
            </a:r>
            <a:r>
              <a:rPr sz="3300" b="1" spc="-90" dirty="0">
                <a:solidFill>
                  <a:srgbClr val="2F516E"/>
                </a:solidFill>
                <a:latin typeface="Helvetica"/>
                <a:cs typeface="Helvetica"/>
              </a:rPr>
              <a:t>OPTATUR, </a:t>
            </a:r>
            <a:r>
              <a:rPr sz="3300" b="1" spc="-20" dirty="0">
                <a:solidFill>
                  <a:srgbClr val="2F516E"/>
                </a:solidFill>
                <a:latin typeface="Helvetica"/>
                <a:cs typeface="Helvetica"/>
              </a:rPr>
              <a:t>SITIAM </a:t>
            </a:r>
            <a:r>
              <a:rPr sz="3300" b="1" spc="-10" dirty="0">
                <a:solidFill>
                  <a:srgbClr val="2F516E"/>
                </a:solidFill>
                <a:latin typeface="Helvetica"/>
                <a:cs typeface="Helvetica"/>
              </a:rPr>
              <a:t>AM, </a:t>
            </a:r>
            <a:r>
              <a:rPr sz="3300" b="1" spc="-5" dirty="0">
                <a:solidFill>
                  <a:srgbClr val="2F516E"/>
                </a:solidFill>
                <a:latin typeface="Helvetica"/>
                <a:cs typeface="Helvetica"/>
              </a:rPr>
              <a:t>TEN- 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DIATEMPOS </a:t>
            </a:r>
            <a:r>
              <a:rPr sz="3300" b="1" spc="-20" dirty="0">
                <a:solidFill>
                  <a:srgbClr val="2F516E"/>
                </a:solidFill>
                <a:latin typeface="Helvetica"/>
                <a:cs typeface="Helvetica"/>
              </a:rPr>
              <a:t>QUIA </a:t>
            </a:r>
            <a:r>
              <a:rPr sz="3300" b="1" spc="-5" dirty="0">
                <a:solidFill>
                  <a:srgbClr val="2F516E"/>
                </a:solidFill>
                <a:latin typeface="Helvetica"/>
                <a:cs typeface="Helvetica"/>
              </a:rPr>
              <a:t>SIM A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PRO </a:t>
            </a:r>
            <a:r>
              <a:rPr sz="3300" b="1" spc="-40" dirty="0">
                <a:solidFill>
                  <a:srgbClr val="2F516E"/>
                </a:solidFill>
                <a:latin typeface="Helvetica"/>
                <a:cs typeface="Helvetica"/>
              </a:rPr>
              <a:t>CORUM </a:t>
            </a:r>
            <a:r>
              <a:rPr sz="3300" b="1" spc="-30" dirty="0">
                <a:solidFill>
                  <a:srgbClr val="2F516E"/>
                </a:solidFill>
                <a:latin typeface="Helvetica"/>
                <a:cs typeface="Helvetica"/>
              </a:rPr>
              <a:t>IUSANT </a:t>
            </a:r>
            <a:r>
              <a:rPr sz="3300" b="1" spc="-10" dirty="0">
                <a:solidFill>
                  <a:srgbClr val="2F516E"/>
                </a:solidFill>
                <a:latin typeface="Helvetica"/>
                <a:cs typeface="Helvetica"/>
              </a:rPr>
              <a:t>ET </a:t>
            </a:r>
            <a:r>
              <a:rPr sz="3300" b="1" dirty="0">
                <a:solidFill>
                  <a:srgbClr val="2F516E"/>
                </a:solidFill>
                <a:latin typeface="Helvetica"/>
                <a:cs typeface="Helvetica"/>
              </a:rPr>
              <a:t>LA-  </a:t>
            </a:r>
            <a:r>
              <a:rPr sz="3300" b="1" spc="-45" dirty="0">
                <a:solidFill>
                  <a:srgbClr val="2F516E"/>
                </a:solidFill>
                <a:latin typeface="Helvetica"/>
                <a:cs typeface="Helvetica"/>
              </a:rPr>
              <a:t>TURERIBUSA </a:t>
            </a:r>
            <a:r>
              <a:rPr sz="3300" b="1" spc="-25" dirty="0">
                <a:solidFill>
                  <a:srgbClr val="2F516E"/>
                </a:solidFill>
                <a:latin typeface="Helvetica"/>
                <a:cs typeface="Helvetica"/>
              </a:rPr>
              <a:t>INCTUR </a:t>
            </a:r>
            <a:r>
              <a:rPr sz="3300" b="1" spc="-40" dirty="0">
                <a:solidFill>
                  <a:srgbClr val="2F516E"/>
                </a:solidFill>
                <a:latin typeface="Helvetica"/>
                <a:cs typeface="Helvetica"/>
              </a:rPr>
              <a:t>SEQUE </a:t>
            </a:r>
            <a:r>
              <a:rPr sz="3300" b="1" spc="-5" dirty="0">
                <a:solidFill>
                  <a:srgbClr val="2F516E"/>
                </a:solidFill>
                <a:latin typeface="Helvetica"/>
                <a:cs typeface="Helvetica"/>
              </a:rPr>
              <a:t>LAM </a:t>
            </a:r>
            <a:r>
              <a:rPr sz="3300" b="1" spc="-85" dirty="0">
                <a:solidFill>
                  <a:srgbClr val="2F516E"/>
                </a:solidFill>
                <a:latin typeface="Helvetica"/>
                <a:cs typeface="Helvetica"/>
              </a:rPr>
              <a:t>FACEA </a:t>
            </a:r>
            <a:r>
              <a:rPr sz="3300" b="1" spc="-25" dirty="0">
                <a:solidFill>
                  <a:srgbClr val="2F516E"/>
                </a:solidFill>
                <a:latin typeface="Helvetica"/>
                <a:cs typeface="Helvetica"/>
              </a:rPr>
              <a:t>DIPSUM 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AUT </a:t>
            </a:r>
            <a:r>
              <a:rPr sz="3300" b="1" spc="-10" dirty="0">
                <a:solidFill>
                  <a:srgbClr val="2F516E"/>
                </a:solidFill>
                <a:latin typeface="Helvetica"/>
                <a:cs typeface="Helvetica"/>
              </a:rPr>
              <a:t>ET </a:t>
            </a:r>
            <a:r>
              <a:rPr sz="3300" b="1" spc="-30" dirty="0">
                <a:solidFill>
                  <a:srgbClr val="2F516E"/>
                </a:solidFill>
                <a:latin typeface="Helvetica"/>
                <a:cs typeface="Helvetica"/>
              </a:rPr>
              <a:t>OMMOLUT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PRO </a:t>
            </a:r>
            <a:r>
              <a:rPr sz="3300" b="1" spc="-15" dirty="0">
                <a:solidFill>
                  <a:srgbClr val="2F516E"/>
                </a:solidFill>
                <a:latin typeface="Helvetica"/>
                <a:cs typeface="Helvetica"/>
              </a:rPr>
              <a:t>QUID</a:t>
            </a:r>
            <a:r>
              <a:rPr sz="3300" b="1" spc="145" dirty="0">
                <a:solidFill>
                  <a:srgbClr val="2F516E"/>
                </a:solidFill>
                <a:latin typeface="Helvetica"/>
                <a:cs typeface="Helvetica"/>
              </a:rPr>
              <a:t> </a:t>
            </a:r>
            <a:r>
              <a:rPr sz="3300" b="1" spc="-25" dirty="0">
                <a:solidFill>
                  <a:srgbClr val="2F516E"/>
                </a:solidFill>
                <a:latin typeface="Helvetica"/>
                <a:cs typeface="Helvetica"/>
              </a:rPr>
              <a:t>MAGNIMI,</a:t>
            </a:r>
            <a:endParaRPr sz="3300">
              <a:latin typeface="Helvetica"/>
              <a:cs typeface="Helvetic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356213" y="45359"/>
            <a:ext cx="1829435" cy="4896485"/>
          </a:xfrm>
          <a:custGeom>
            <a:avLst/>
            <a:gdLst/>
            <a:ahLst/>
            <a:cxnLst/>
            <a:rect l="l" t="t" r="r" b="b"/>
            <a:pathLst>
              <a:path w="1829434" h="4896485">
                <a:moveTo>
                  <a:pt x="0" y="0"/>
                </a:moveTo>
                <a:lnTo>
                  <a:pt x="1530832" y="4896259"/>
                </a:lnTo>
                <a:lnTo>
                  <a:pt x="1829138" y="1120876"/>
                </a:lnTo>
                <a:lnTo>
                  <a:pt x="0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76950" y="10555634"/>
            <a:ext cx="3214370" cy="376555"/>
            <a:chOff x="376950" y="10555634"/>
            <a:chExt cx="3214370" cy="376555"/>
          </a:xfrm>
        </p:grpSpPr>
        <p:sp>
          <p:nvSpPr>
            <p:cNvPr id="4" name="object 4"/>
            <p:cNvSpPr/>
            <p:nvPr/>
          </p:nvSpPr>
          <p:spPr>
            <a:xfrm>
              <a:off x="387904" y="10558233"/>
              <a:ext cx="3203575" cy="367030"/>
            </a:xfrm>
            <a:custGeom>
              <a:avLst/>
              <a:gdLst/>
              <a:ahLst/>
              <a:cxnLst/>
              <a:rect l="l" t="t" r="r" b="b"/>
              <a:pathLst>
                <a:path w="3203575" h="367029">
                  <a:moveTo>
                    <a:pt x="3203337" y="0"/>
                  </a:moveTo>
                  <a:lnTo>
                    <a:pt x="0" y="0"/>
                  </a:lnTo>
                  <a:lnTo>
                    <a:pt x="0" y="366470"/>
                  </a:lnTo>
                  <a:lnTo>
                    <a:pt x="3203337" y="366470"/>
                  </a:lnTo>
                  <a:lnTo>
                    <a:pt x="3203337" y="0"/>
                  </a:lnTo>
                  <a:close/>
                </a:path>
              </a:pathLst>
            </a:custGeom>
            <a:solidFill>
              <a:srgbClr val="2F51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99718" y="10676312"/>
              <a:ext cx="86360" cy="132080"/>
            </a:xfrm>
            <a:custGeom>
              <a:avLst/>
              <a:gdLst/>
              <a:ahLst/>
              <a:cxnLst/>
              <a:rect l="l" t="t" r="r" b="b"/>
              <a:pathLst>
                <a:path w="86359" h="132079">
                  <a:moveTo>
                    <a:pt x="85991" y="116840"/>
                  </a:moveTo>
                  <a:lnTo>
                    <a:pt x="15595" y="116840"/>
                  </a:lnTo>
                  <a:lnTo>
                    <a:pt x="15595" y="69850"/>
                  </a:lnTo>
                  <a:lnTo>
                    <a:pt x="78181" y="69850"/>
                  </a:lnTo>
                  <a:lnTo>
                    <a:pt x="78181" y="55880"/>
                  </a:lnTo>
                  <a:lnTo>
                    <a:pt x="15595" y="55880"/>
                  </a:lnTo>
                  <a:lnTo>
                    <a:pt x="15595" y="13970"/>
                  </a:lnTo>
                  <a:lnTo>
                    <a:pt x="82638" y="13970"/>
                  </a:lnTo>
                  <a:lnTo>
                    <a:pt x="82638" y="0"/>
                  </a:lnTo>
                  <a:lnTo>
                    <a:pt x="0" y="0"/>
                  </a:lnTo>
                  <a:lnTo>
                    <a:pt x="0" y="13970"/>
                  </a:lnTo>
                  <a:lnTo>
                    <a:pt x="0" y="55880"/>
                  </a:lnTo>
                  <a:lnTo>
                    <a:pt x="0" y="6985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85991" y="132080"/>
                  </a:lnTo>
                  <a:lnTo>
                    <a:pt x="85991" y="1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28800" y="10676310"/>
              <a:ext cx="114949" cy="13149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89623" y="10676305"/>
              <a:ext cx="99169" cy="1348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34683" y="10672957"/>
              <a:ext cx="116624" cy="13819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79168" y="10676310"/>
              <a:ext cx="238471" cy="13149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57381" y="10676313"/>
              <a:ext cx="15875" cy="132080"/>
            </a:xfrm>
            <a:custGeom>
              <a:avLst/>
              <a:gdLst/>
              <a:ahLst/>
              <a:cxnLst/>
              <a:rect l="l" t="t" r="r" b="b"/>
              <a:pathLst>
                <a:path w="15875" h="132079">
                  <a:moveTo>
                    <a:pt x="15591" y="0"/>
                  </a:moveTo>
                  <a:lnTo>
                    <a:pt x="0" y="0"/>
                  </a:lnTo>
                  <a:lnTo>
                    <a:pt x="0" y="131493"/>
                  </a:lnTo>
                  <a:lnTo>
                    <a:pt x="15591" y="131493"/>
                  </a:lnTo>
                  <a:lnTo>
                    <a:pt x="155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819403" y="10672958"/>
              <a:ext cx="137430" cy="13819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003273" y="10676310"/>
              <a:ext cx="111797" cy="13149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153890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321217" y="10676312"/>
              <a:ext cx="76200" cy="132080"/>
            </a:xfrm>
            <a:custGeom>
              <a:avLst/>
              <a:gdLst/>
              <a:ahLst/>
              <a:cxnLst/>
              <a:rect l="l" t="t" r="r" b="b"/>
              <a:pathLst>
                <a:path w="76200" h="132079">
                  <a:moveTo>
                    <a:pt x="75768" y="116840"/>
                  </a:moveTo>
                  <a:lnTo>
                    <a:pt x="15582" y="116840"/>
                  </a:lnTo>
                  <a:lnTo>
                    <a:pt x="15582" y="0"/>
                  </a:lnTo>
                  <a:lnTo>
                    <a:pt x="0" y="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75768" y="132080"/>
                  </a:lnTo>
                  <a:lnTo>
                    <a:pt x="75768" y="1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493213" y="10676310"/>
              <a:ext cx="128509" cy="13149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660535" y="10676312"/>
              <a:ext cx="244475" cy="132080"/>
            </a:xfrm>
            <a:custGeom>
              <a:avLst/>
              <a:gdLst/>
              <a:ahLst/>
              <a:cxnLst/>
              <a:rect l="l" t="t" r="r" b="b"/>
              <a:pathLst>
                <a:path w="244475" h="132079">
                  <a:moveTo>
                    <a:pt x="75768" y="116840"/>
                  </a:moveTo>
                  <a:lnTo>
                    <a:pt x="15595" y="116840"/>
                  </a:lnTo>
                  <a:lnTo>
                    <a:pt x="15595" y="0"/>
                  </a:lnTo>
                  <a:lnTo>
                    <a:pt x="0" y="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75768" y="132080"/>
                  </a:lnTo>
                  <a:lnTo>
                    <a:pt x="75768" y="116840"/>
                  </a:lnTo>
                  <a:close/>
                </a:path>
                <a:path w="244475" h="132079">
                  <a:moveTo>
                    <a:pt x="189979" y="116840"/>
                  </a:moveTo>
                  <a:lnTo>
                    <a:pt x="129806" y="116840"/>
                  </a:lnTo>
                  <a:lnTo>
                    <a:pt x="129806" y="0"/>
                  </a:lnTo>
                  <a:lnTo>
                    <a:pt x="114211" y="0"/>
                  </a:lnTo>
                  <a:lnTo>
                    <a:pt x="114211" y="116840"/>
                  </a:lnTo>
                  <a:lnTo>
                    <a:pt x="114211" y="132080"/>
                  </a:lnTo>
                  <a:lnTo>
                    <a:pt x="189979" y="132080"/>
                  </a:lnTo>
                  <a:lnTo>
                    <a:pt x="189979" y="116840"/>
                  </a:lnTo>
                  <a:close/>
                </a:path>
                <a:path w="244475" h="132079">
                  <a:moveTo>
                    <a:pt x="244030" y="12"/>
                  </a:moveTo>
                  <a:lnTo>
                    <a:pt x="228434" y="12"/>
                  </a:lnTo>
                  <a:lnTo>
                    <a:pt x="228434" y="131495"/>
                  </a:lnTo>
                  <a:lnTo>
                    <a:pt x="244030" y="131495"/>
                  </a:lnTo>
                  <a:lnTo>
                    <a:pt x="244030" y="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943394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110722" y="10676310"/>
              <a:ext cx="111797" cy="13149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268975" y="10672957"/>
              <a:ext cx="116624" cy="13819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76948" y="10555636"/>
              <a:ext cx="3138170" cy="376555"/>
            </a:xfrm>
            <a:custGeom>
              <a:avLst/>
              <a:gdLst/>
              <a:ahLst/>
              <a:cxnLst/>
              <a:rect l="l" t="t" r="r" b="b"/>
              <a:pathLst>
                <a:path w="3138170" h="376554">
                  <a:moveTo>
                    <a:pt x="119494" y="102362"/>
                  </a:moveTo>
                  <a:lnTo>
                    <a:pt x="113296" y="102362"/>
                  </a:lnTo>
                  <a:lnTo>
                    <a:pt x="109994" y="116116"/>
                  </a:lnTo>
                  <a:lnTo>
                    <a:pt x="106324" y="128460"/>
                  </a:lnTo>
                  <a:lnTo>
                    <a:pt x="79171" y="163880"/>
                  </a:lnTo>
                  <a:lnTo>
                    <a:pt x="23075" y="176974"/>
                  </a:lnTo>
                  <a:lnTo>
                    <a:pt x="774" y="177812"/>
                  </a:lnTo>
                  <a:lnTo>
                    <a:pt x="774" y="186105"/>
                  </a:lnTo>
                  <a:lnTo>
                    <a:pt x="43268" y="187883"/>
                  </a:lnTo>
                  <a:lnTo>
                    <a:pt x="82791" y="204711"/>
                  </a:lnTo>
                  <a:lnTo>
                    <a:pt x="104622" y="239801"/>
                  </a:lnTo>
                  <a:lnTo>
                    <a:pt x="113296" y="265188"/>
                  </a:lnTo>
                  <a:lnTo>
                    <a:pt x="119494" y="265188"/>
                  </a:lnTo>
                  <a:lnTo>
                    <a:pt x="119494" y="102362"/>
                  </a:lnTo>
                  <a:close/>
                </a:path>
                <a:path w="3138170" h="376554">
                  <a:moveTo>
                    <a:pt x="218821" y="281076"/>
                  </a:moveTo>
                  <a:lnTo>
                    <a:pt x="209651" y="281063"/>
                  </a:lnTo>
                  <a:lnTo>
                    <a:pt x="204660" y="289013"/>
                  </a:lnTo>
                  <a:lnTo>
                    <a:pt x="199732" y="296481"/>
                  </a:lnTo>
                  <a:lnTo>
                    <a:pt x="171399" y="330796"/>
                  </a:lnTo>
                  <a:lnTo>
                    <a:pt x="138112" y="353326"/>
                  </a:lnTo>
                  <a:lnTo>
                    <a:pt x="92938" y="363029"/>
                  </a:lnTo>
                  <a:lnTo>
                    <a:pt x="62280" y="364451"/>
                  </a:lnTo>
                  <a:lnTo>
                    <a:pt x="43459" y="364261"/>
                  </a:lnTo>
                  <a:lnTo>
                    <a:pt x="27495" y="363677"/>
                  </a:lnTo>
                  <a:lnTo>
                    <a:pt x="11925" y="362699"/>
                  </a:lnTo>
                  <a:lnTo>
                    <a:pt x="127" y="361340"/>
                  </a:lnTo>
                  <a:lnTo>
                    <a:pt x="0" y="372198"/>
                  </a:lnTo>
                  <a:lnTo>
                    <a:pt x="194970" y="372198"/>
                  </a:lnTo>
                  <a:lnTo>
                    <a:pt x="218821" y="281076"/>
                  </a:lnTo>
                  <a:close/>
                </a:path>
                <a:path w="3138170" h="376554">
                  <a:moveTo>
                    <a:pt x="470103" y="369760"/>
                  </a:moveTo>
                  <a:lnTo>
                    <a:pt x="430657" y="351853"/>
                  </a:lnTo>
                  <a:lnTo>
                    <a:pt x="409371" y="313677"/>
                  </a:lnTo>
                  <a:lnTo>
                    <a:pt x="398767" y="287058"/>
                  </a:lnTo>
                  <a:lnTo>
                    <a:pt x="392569" y="270725"/>
                  </a:lnTo>
                  <a:lnTo>
                    <a:pt x="373951" y="221145"/>
                  </a:lnTo>
                  <a:lnTo>
                    <a:pt x="348361" y="152133"/>
                  </a:lnTo>
                  <a:lnTo>
                    <a:pt x="315429" y="63042"/>
                  </a:lnTo>
                  <a:lnTo>
                    <a:pt x="313994" y="59194"/>
                  </a:lnTo>
                  <a:lnTo>
                    <a:pt x="313994" y="222453"/>
                  </a:lnTo>
                  <a:lnTo>
                    <a:pt x="285572" y="148894"/>
                  </a:lnTo>
                  <a:lnTo>
                    <a:pt x="300659" y="187553"/>
                  </a:lnTo>
                  <a:lnTo>
                    <a:pt x="313994" y="222453"/>
                  </a:lnTo>
                  <a:lnTo>
                    <a:pt x="313994" y="59194"/>
                  </a:lnTo>
                  <a:lnTo>
                    <a:pt x="305968" y="37668"/>
                  </a:lnTo>
                  <a:lnTo>
                    <a:pt x="300240" y="22428"/>
                  </a:lnTo>
                  <a:lnTo>
                    <a:pt x="291820" y="0"/>
                  </a:lnTo>
                  <a:lnTo>
                    <a:pt x="226225" y="0"/>
                  </a:lnTo>
                  <a:lnTo>
                    <a:pt x="231000" y="10528"/>
                  </a:lnTo>
                  <a:lnTo>
                    <a:pt x="313880" y="222453"/>
                  </a:lnTo>
                  <a:lnTo>
                    <a:pt x="329184" y="262674"/>
                  </a:lnTo>
                  <a:lnTo>
                    <a:pt x="344500" y="305917"/>
                  </a:lnTo>
                  <a:lnTo>
                    <a:pt x="355333" y="343916"/>
                  </a:lnTo>
                  <a:lnTo>
                    <a:pt x="355307" y="351942"/>
                  </a:lnTo>
                  <a:lnTo>
                    <a:pt x="320192" y="370814"/>
                  </a:lnTo>
                  <a:lnTo>
                    <a:pt x="319163" y="370814"/>
                  </a:lnTo>
                  <a:lnTo>
                    <a:pt x="319163" y="375970"/>
                  </a:lnTo>
                  <a:lnTo>
                    <a:pt x="470103" y="375970"/>
                  </a:lnTo>
                  <a:lnTo>
                    <a:pt x="470103" y="369760"/>
                  </a:lnTo>
                  <a:close/>
                </a:path>
                <a:path w="3138170" h="376554">
                  <a:moveTo>
                    <a:pt x="3137725" y="237515"/>
                  </a:moveTo>
                  <a:lnTo>
                    <a:pt x="3067316" y="237515"/>
                  </a:lnTo>
                  <a:lnTo>
                    <a:pt x="3067316" y="190525"/>
                  </a:lnTo>
                  <a:lnTo>
                    <a:pt x="3129915" y="190525"/>
                  </a:lnTo>
                  <a:lnTo>
                    <a:pt x="3129915" y="176555"/>
                  </a:lnTo>
                  <a:lnTo>
                    <a:pt x="3067316" y="176555"/>
                  </a:lnTo>
                  <a:lnTo>
                    <a:pt x="3067316" y="134645"/>
                  </a:lnTo>
                  <a:lnTo>
                    <a:pt x="3134372" y="134645"/>
                  </a:lnTo>
                  <a:lnTo>
                    <a:pt x="3134372" y="120675"/>
                  </a:lnTo>
                  <a:lnTo>
                    <a:pt x="3051733" y="120675"/>
                  </a:lnTo>
                  <a:lnTo>
                    <a:pt x="3051733" y="134645"/>
                  </a:lnTo>
                  <a:lnTo>
                    <a:pt x="3051733" y="176555"/>
                  </a:lnTo>
                  <a:lnTo>
                    <a:pt x="3051733" y="190525"/>
                  </a:lnTo>
                  <a:lnTo>
                    <a:pt x="3051733" y="237515"/>
                  </a:lnTo>
                  <a:lnTo>
                    <a:pt x="3051733" y="252755"/>
                  </a:lnTo>
                  <a:lnTo>
                    <a:pt x="3137725" y="252755"/>
                  </a:lnTo>
                  <a:lnTo>
                    <a:pt x="3137725" y="2375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77730" y="10555635"/>
              <a:ext cx="199386" cy="76542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80707" y="10733764"/>
              <a:ext cx="78105" cy="25400"/>
            </a:xfrm>
            <a:custGeom>
              <a:avLst/>
              <a:gdLst/>
              <a:ahLst/>
              <a:cxnLst/>
              <a:rect l="l" t="t" r="r" b="b"/>
              <a:pathLst>
                <a:path w="78104" h="25400">
                  <a:moveTo>
                    <a:pt x="0" y="0"/>
                  </a:moveTo>
                  <a:lnTo>
                    <a:pt x="8837" y="25140"/>
                  </a:lnTo>
                  <a:lnTo>
                    <a:pt x="62566" y="25071"/>
                  </a:lnTo>
                  <a:lnTo>
                    <a:pt x="77955" y="25192"/>
                  </a:lnTo>
                  <a:lnTo>
                    <a:pt x="77955" y="11999"/>
                  </a:lnTo>
                  <a:lnTo>
                    <a:pt x="58951" y="11999"/>
                  </a:lnTo>
                  <a:lnTo>
                    <a:pt x="54616" y="11853"/>
                  </a:lnTo>
                  <a:lnTo>
                    <a:pt x="34072" y="10156"/>
                  </a:lnTo>
                  <a:lnTo>
                    <a:pt x="24640" y="8827"/>
                  </a:lnTo>
                  <a:lnTo>
                    <a:pt x="15818" y="6692"/>
                  </a:lnTo>
                  <a:lnTo>
                    <a:pt x="7606" y="3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1190993" y="9933146"/>
            <a:ext cx="328295" cy="223520"/>
          </a:xfrm>
          <a:custGeom>
            <a:avLst/>
            <a:gdLst/>
            <a:ahLst/>
            <a:cxnLst/>
            <a:rect l="l" t="t" r="r" b="b"/>
            <a:pathLst>
              <a:path w="328294" h="223520">
                <a:moveTo>
                  <a:pt x="251968" y="130327"/>
                </a:moveTo>
                <a:lnTo>
                  <a:pt x="198704" y="130327"/>
                </a:lnTo>
                <a:lnTo>
                  <a:pt x="198704" y="179793"/>
                </a:lnTo>
                <a:lnTo>
                  <a:pt x="251968" y="179793"/>
                </a:lnTo>
                <a:lnTo>
                  <a:pt x="251968" y="130327"/>
                </a:lnTo>
                <a:close/>
              </a:path>
              <a:path w="328294" h="223520">
                <a:moveTo>
                  <a:pt x="251968" y="59867"/>
                </a:moveTo>
                <a:lnTo>
                  <a:pt x="198704" y="59867"/>
                </a:lnTo>
                <a:lnTo>
                  <a:pt x="198704" y="105067"/>
                </a:lnTo>
                <a:lnTo>
                  <a:pt x="251968" y="105067"/>
                </a:lnTo>
                <a:lnTo>
                  <a:pt x="251968" y="59867"/>
                </a:lnTo>
                <a:close/>
              </a:path>
              <a:path w="328294" h="223520">
                <a:moveTo>
                  <a:pt x="327952" y="59867"/>
                </a:moveTo>
                <a:lnTo>
                  <a:pt x="281736" y="59867"/>
                </a:lnTo>
                <a:lnTo>
                  <a:pt x="281736" y="179793"/>
                </a:lnTo>
                <a:lnTo>
                  <a:pt x="327952" y="179793"/>
                </a:lnTo>
                <a:lnTo>
                  <a:pt x="327952" y="59867"/>
                </a:lnTo>
                <a:close/>
              </a:path>
              <a:path w="328294" h="223520">
                <a:moveTo>
                  <a:pt x="327952" y="0"/>
                </a:moveTo>
                <a:lnTo>
                  <a:pt x="145821" y="0"/>
                </a:lnTo>
                <a:lnTo>
                  <a:pt x="145821" y="59690"/>
                </a:lnTo>
                <a:lnTo>
                  <a:pt x="145821" y="85090"/>
                </a:lnTo>
                <a:lnTo>
                  <a:pt x="110439" y="85090"/>
                </a:lnTo>
                <a:lnTo>
                  <a:pt x="110439" y="180340"/>
                </a:lnTo>
                <a:lnTo>
                  <a:pt x="80683" y="180340"/>
                </a:lnTo>
                <a:lnTo>
                  <a:pt x="80683" y="85090"/>
                </a:lnTo>
                <a:lnTo>
                  <a:pt x="43332" y="85090"/>
                </a:lnTo>
                <a:lnTo>
                  <a:pt x="43332" y="59690"/>
                </a:lnTo>
                <a:lnTo>
                  <a:pt x="145821" y="59690"/>
                </a:lnTo>
                <a:lnTo>
                  <a:pt x="145821" y="0"/>
                </a:lnTo>
                <a:lnTo>
                  <a:pt x="0" y="0"/>
                </a:lnTo>
                <a:lnTo>
                  <a:pt x="0" y="59690"/>
                </a:lnTo>
                <a:lnTo>
                  <a:pt x="0" y="85090"/>
                </a:lnTo>
                <a:lnTo>
                  <a:pt x="0" y="180340"/>
                </a:lnTo>
                <a:lnTo>
                  <a:pt x="0" y="223520"/>
                </a:lnTo>
                <a:lnTo>
                  <a:pt x="327952" y="223520"/>
                </a:lnTo>
                <a:lnTo>
                  <a:pt x="327952" y="180340"/>
                </a:lnTo>
                <a:lnTo>
                  <a:pt x="168922" y="180340"/>
                </a:lnTo>
                <a:lnTo>
                  <a:pt x="168922" y="85090"/>
                </a:lnTo>
                <a:lnTo>
                  <a:pt x="168922" y="59690"/>
                </a:lnTo>
                <a:lnTo>
                  <a:pt x="327952" y="59690"/>
                </a:lnTo>
                <a:lnTo>
                  <a:pt x="327952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690064" y="9565447"/>
            <a:ext cx="901700" cy="945515"/>
          </a:xfrm>
          <a:custGeom>
            <a:avLst/>
            <a:gdLst/>
            <a:ahLst/>
            <a:cxnLst/>
            <a:rect l="l" t="t" r="r" b="b"/>
            <a:pathLst>
              <a:path w="901700" h="945515">
                <a:moveTo>
                  <a:pt x="901176" y="0"/>
                </a:moveTo>
                <a:lnTo>
                  <a:pt x="0" y="0"/>
                </a:lnTo>
                <a:lnTo>
                  <a:pt x="0" y="945447"/>
                </a:lnTo>
                <a:lnTo>
                  <a:pt x="901176" y="945447"/>
                </a:lnTo>
                <a:lnTo>
                  <a:pt x="901176" y="894590"/>
                </a:lnTo>
                <a:lnTo>
                  <a:pt x="354062" y="894590"/>
                </a:lnTo>
                <a:lnTo>
                  <a:pt x="354062" y="544182"/>
                </a:lnTo>
                <a:lnTo>
                  <a:pt x="40805" y="61558"/>
                </a:lnTo>
                <a:lnTo>
                  <a:pt x="901176" y="61558"/>
                </a:lnTo>
                <a:lnTo>
                  <a:pt x="901176" y="0"/>
                </a:lnTo>
                <a:close/>
              </a:path>
              <a:path w="901700" h="945515">
                <a:moveTo>
                  <a:pt x="901176" y="61558"/>
                </a:moveTo>
                <a:lnTo>
                  <a:pt x="863471" y="61558"/>
                </a:lnTo>
                <a:lnTo>
                  <a:pt x="560799" y="546370"/>
                </a:lnTo>
                <a:lnTo>
                  <a:pt x="560799" y="894590"/>
                </a:lnTo>
                <a:lnTo>
                  <a:pt x="901176" y="894590"/>
                </a:lnTo>
                <a:lnTo>
                  <a:pt x="901176" y="61558"/>
                </a:lnTo>
                <a:close/>
              </a:path>
              <a:path w="901700" h="945515">
                <a:moveTo>
                  <a:pt x="646221" y="61558"/>
                </a:moveTo>
                <a:lnTo>
                  <a:pt x="275991" y="61558"/>
                </a:lnTo>
                <a:lnTo>
                  <a:pt x="466917" y="367863"/>
                </a:lnTo>
                <a:lnTo>
                  <a:pt x="646221" y="61558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6961" y="9932892"/>
            <a:ext cx="798195" cy="578485"/>
          </a:xfrm>
          <a:custGeom>
            <a:avLst/>
            <a:gdLst/>
            <a:ahLst/>
            <a:cxnLst/>
            <a:rect l="l" t="t" r="r" b="b"/>
            <a:pathLst>
              <a:path w="798194" h="578484">
                <a:moveTo>
                  <a:pt x="552526" y="202730"/>
                </a:moveTo>
                <a:lnTo>
                  <a:pt x="434682" y="325856"/>
                </a:lnTo>
                <a:lnTo>
                  <a:pt x="552526" y="325856"/>
                </a:lnTo>
                <a:lnTo>
                  <a:pt x="552526" y="202730"/>
                </a:lnTo>
                <a:close/>
              </a:path>
              <a:path w="798194" h="578484">
                <a:moveTo>
                  <a:pt x="797699" y="0"/>
                </a:moveTo>
                <a:lnTo>
                  <a:pt x="736866" y="0"/>
                </a:lnTo>
                <a:lnTo>
                  <a:pt x="736866" y="325843"/>
                </a:lnTo>
                <a:lnTo>
                  <a:pt x="736866" y="418553"/>
                </a:lnTo>
                <a:lnTo>
                  <a:pt x="666889" y="418553"/>
                </a:lnTo>
                <a:lnTo>
                  <a:pt x="666889" y="520903"/>
                </a:lnTo>
                <a:lnTo>
                  <a:pt x="549617" y="520903"/>
                </a:lnTo>
                <a:lnTo>
                  <a:pt x="549617" y="418553"/>
                </a:lnTo>
                <a:lnTo>
                  <a:pt x="306324" y="418553"/>
                </a:lnTo>
                <a:lnTo>
                  <a:pt x="306324" y="316725"/>
                </a:lnTo>
                <a:lnTo>
                  <a:pt x="549033" y="60121"/>
                </a:lnTo>
                <a:lnTo>
                  <a:pt x="666889" y="60121"/>
                </a:lnTo>
                <a:lnTo>
                  <a:pt x="666889" y="325843"/>
                </a:lnTo>
                <a:lnTo>
                  <a:pt x="736866" y="325843"/>
                </a:lnTo>
                <a:lnTo>
                  <a:pt x="736866" y="0"/>
                </a:lnTo>
                <a:lnTo>
                  <a:pt x="251764" y="0"/>
                </a:lnTo>
                <a:lnTo>
                  <a:pt x="251764" y="60121"/>
                </a:lnTo>
                <a:lnTo>
                  <a:pt x="251764" y="520903"/>
                </a:lnTo>
                <a:lnTo>
                  <a:pt x="134493" y="520903"/>
                </a:lnTo>
                <a:lnTo>
                  <a:pt x="134493" y="204558"/>
                </a:lnTo>
                <a:lnTo>
                  <a:pt x="61569" y="204558"/>
                </a:lnTo>
                <a:lnTo>
                  <a:pt x="61569" y="143637"/>
                </a:lnTo>
                <a:lnTo>
                  <a:pt x="89801" y="135547"/>
                </a:lnTo>
                <a:lnTo>
                  <a:pt x="114084" y="121526"/>
                </a:lnTo>
                <a:lnTo>
                  <a:pt x="133121" y="97675"/>
                </a:lnTo>
                <a:lnTo>
                  <a:pt x="145592" y="60121"/>
                </a:lnTo>
                <a:lnTo>
                  <a:pt x="251764" y="60121"/>
                </a:lnTo>
                <a:lnTo>
                  <a:pt x="251764" y="0"/>
                </a:lnTo>
                <a:lnTo>
                  <a:pt x="0" y="0"/>
                </a:lnTo>
                <a:lnTo>
                  <a:pt x="0" y="578015"/>
                </a:lnTo>
                <a:lnTo>
                  <a:pt x="797699" y="578015"/>
                </a:lnTo>
                <a:lnTo>
                  <a:pt x="797699" y="520903"/>
                </a:lnTo>
                <a:lnTo>
                  <a:pt x="797699" y="60121"/>
                </a:lnTo>
                <a:lnTo>
                  <a:pt x="797699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191006" y="10171703"/>
            <a:ext cx="1483995" cy="339725"/>
          </a:xfrm>
          <a:custGeom>
            <a:avLst/>
            <a:gdLst/>
            <a:ahLst/>
            <a:cxnLst/>
            <a:rect l="l" t="t" r="r" b="b"/>
            <a:pathLst>
              <a:path w="1483995" h="339725">
                <a:moveTo>
                  <a:pt x="671106" y="123240"/>
                </a:moveTo>
                <a:lnTo>
                  <a:pt x="669378" y="112496"/>
                </a:lnTo>
                <a:lnTo>
                  <a:pt x="663905" y="105054"/>
                </a:lnTo>
                <a:lnTo>
                  <a:pt x="654240" y="100711"/>
                </a:lnTo>
                <a:lnTo>
                  <a:pt x="639940" y="99301"/>
                </a:lnTo>
                <a:lnTo>
                  <a:pt x="576732" y="99301"/>
                </a:lnTo>
                <a:lnTo>
                  <a:pt x="576732" y="150291"/>
                </a:lnTo>
                <a:lnTo>
                  <a:pt x="639648" y="150291"/>
                </a:lnTo>
                <a:lnTo>
                  <a:pt x="654227" y="148475"/>
                </a:lnTo>
                <a:lnTo>
                  <a:pt x="663968" y="143217"/>
                </a:lnTo>
                <a:lnTo>
                  <a:pt x="669417" y="134721"/>
                </a:lnTo>
                <a:lnTo>
                  <a:pt x="671106" y="123240"/>
                </a:lnTo>
                <a:close/>
              </a:path>
              <a:path w="1483995" h="339725">
                <a:moveTo>
                  <a:pt x="1483563" y="0"/>
                </a:moveTo>
                <a:lnTo>
                  <a:pt x="1440891" y="0"/>
                </a:lnTo>
                <a:lnTo>
                  <a:pt x="1440891" y="49822"/>
                </a:lnTo>
                <a:lnTo>
                  <a:pt x="1440891" y="97764"/>
                </a:lnTo>
                <a:lnTo>
                  <a:pt x="1372412" y="97764"/>
                </a:lnTo>
                <a:lnTo>
                  <a:pt x="1372412" y="282041"/>
                </a:lnTo>
                <a:lnTo>
                  <a:pt x="1314780" y="282041"/>
                </a:lnTo>
                <a:lnTo>
                  <a:pt x="1314780" y="97764"/>
                </a:lnTo>
                <a:lnTo>
                  <a:pt x="1242466" y="97764"/>
                </a:lnTo>
                <a:lnTo>
                  <a:pt x="1242466" y="49822"/>
                </a:lnTo>
                <a:lnTo>
                  <a:pt x="1440891" y="49822"/>
                </a:lnTo>
                <a:lnTo>
                  <a:pt x="1440891" y="0"/>
                </a:lnTo>
                <a:lnTo>
                  <a:pt x="1212723" y="0"/>
                </a:lnTo>
                <a:lnTo>
                  <a:pt x="1212723" y="235369"/>
                </a:lnTo>
                <a:lnTo>
                  <a:pt x="1212723" y="282041"/>
                </a:lnTo>
                <a:lnTo>
                  <a:pt x="1015453" y="282041"/>
                </a:lnTo>
                <a:lnTo>
                  <a:pt x="1015453" y="49822"/>
                </a:lnTo>
                <a:lnTo>
                  <a:pt x="1207439" y="49822"/>
                </a:lnTo>
                <a:lnTo>
                  <a:pt x="1207439" y="95592"/>
                </a:lnTo>
                <a:lnTo>
                  <a:pt x="1073086" y="95592"/>
                </a:lnTo>
                <a:lnTo>
                  <a:pt x="1073086" y="139839"/>
                </a:lnTo>
                <a:lnTo>
                  <a:pt x="1173632" y="139839"/>
                </a:lnTo>
                <a:lnTo>
                  <a:pt x="1173632" y="185610"/>
                </a:lnTo>
                <a:lnTo>
                  <a:pt x="1073086" y="185610"/>
                </a:lnTo>
                <a:lnTo>
                  <a:pt x="1073086" y="235369"/>
                </a:lnTo>
                <a:lnTo>
                  <a:pt x="1212723" y="235369"/>
                </a:lnTo>
                <a:lnTo>
                  <a:pt x="1212723" y="0"/>
                </a:lnTo>
                <a:lnTo>
                  <a:pt x="971016" y="0"/>
                </a:lnTo>
                <a:lnTo>
                  <a:pt x="971016" y="235369"/>
                </a:lnTo>
                <a:lnTo>
                  <a:pt x="971016" y="282041"/>
                </a:lnTo>
                <a:lnTo>
                  <a:pt x="773760" y="282041"/>
                </a:lnTo>
                <a:lnTo>
                  <a:pt x="773760" y="49822"/>
                </a:lnTo>
                <a:lnTo>
                  <a:pt x="965733" y="49822"/>
                </a:lnTo>
                <a:lnTo>
                  <a:pt x="965733" y="95592"/>
                </a:lnTo>
                <a:lnTo>
                  <a:pt x="831380" y="95592"/>
                </a:lnTo>
                <a:lnTo>
                  <a:pt x="831380" y="139839"/>
                </a:lnTo>
                <a:lnTo>
                  <a:pt x="931913" y="139839"/>
                </a:lnTo>
                <a:lnTo>
                  <a:pt x="931913" y="185610"/>
                </a:lnTo>
                <a:lnTo>
                  <a:pt x="831380" y="185610"/>
                </a:lnTo>
                <a:lnTo>
                  <a:pt x="831380" y="235369"/>
                </a:lnTo>
                <a:lnTo>
                  <a:pt x="971016" y="235369"/>
                </a:lnTo>
                <a:lnTo>
                  <a:pt x="971016" y="0"/>
                </a:lnTo>
                <a:lnTo>
                  <a:pt x="729894" y="0"/>
                </a:lnTo>
                <a:lnTo>
                  <a:pt x="729894" y="279895"/>
                </a:lnTo>
                <a:lnTo>
                  <a:pt x="729894" y="282041"/>
                </a:lnTo>
                <a:lnTo>
                  <a:pt x="671093" y="282041"/>
                </a:lnTo>
                <a:lnTo>
                  <a:pt x="669836" y="275907"/>
                </a:lnTo>
                <a:lnTo>
                  <a:pt x="668667" y="267106"/>
                </a:lnTo>
                <a:lnTo>
                  <a:pt x="667626" y="254101"/>
                </a:lnTo>
                <a:lnTo>
                  <a:pt x="666699" y="235369"/>
                </a:lnTo>
                <a:lnTo>
                  <a:pt x="664044" y="218059"/>
                </a:lnTo>
                <a:lnTo>
                  <a:pt x="656996" y="206667"/>
                </a:lnTo>
                <a:lnTo>
                  <a:pt x="644867" y="200393"/>
                </a:lnTo>
                <a:lnTo>
                  <a:pt x="627011" y="198475"/>
                </a:lnTo>
                <a:lnTo>
                  <a:pt x="576732" y="198475"/>
                </a:lnTo>
                <a:lnTo>
                  <a:pt x="576732" y="282041"/>
                </a:lnTo>
                <a:lnTo>
                  <a:pt x="519112" y="282041"/>
                </a:lnTo>
                <a:lnTo>
                  <a:pt x="519112" y="49822"/>
                </a:lnTo>
                <a:lnTo>
                  <a:pt x="644042" y="49822"/>
                </a:lnTo>
                <a:lnTo>
                  <a:pt x="682002" y="54317"/>
                </a:lnTo>
                <a:lnTo>
                  <a:pt x="708152" y="67525"/>
                </a:lnTo>
                <a:lnTo>
                  <a:pt x="723265" y="89090"/>
                </a:lnTo>
                <a:lnTo>
                  <a:pt x="728129" y="118643"/>
                </a:lnTo>
                <a:lnTo>
                  <a:pt x="724941" y="141706"/>
                </a:lnTo>
                <a:lnTo>
                  <a:pt x="716292" y="158191"/>
                </a:lnTo>
                <a:lnTo>
                  <a:pt x="703567" y="169252"/>
                </a:lnTo>
                <a:lnTo>
                  <a:pt x="688149" y="176060"/>
                </a:lnTo>
                <a:lnTo>
                  <a:pt x="697433" y="179578"/>
                </a:lnTo>
                <a:lnTo>
                  <a:pt x="719696" y="212890"/>
                </a:lnTo>
                <a:lnTo>
                  <a:pt x="723150" y="245198"/>
                </a:lnTo>
                <a:lnTo>
                  <a:pt x="724611" y="261251"/>
                </a:lnTo>
                <a:lnTo>
                  <a:pt x="725792" y="271284"/>
                </a:lnTo>
                <a:lnTo>
                  <a:pt x="727544" y="277749"/>
                </a:lnTo>
                <a:lnTo>
                  <a:pt x="729894" y="279895"/>
                </a:lnTo>
                <a:lnTo>
                  <a:pt x="729894" y="0"/>
                </a:lnTo>
                <a:lnTo>
                  <a:pt x="476148" y="0"/>
                </a:lnTo>
                <a:lnTo>
                  <a:pt x="476148" y="49822"/>
                </a:lnTo>
                <a:lnTo>
                  <a:pt x="476148" y="97764"/>
                </a:lnTo>
                <a:lnTo>
                  <a:pt x="407644" y="97764"/>
                </a:lnTo>
                <a:lnTo>
                  <a:pt x="407644" y="282041"/>
                </a:lnTo>
                <a:lnTo>
                  <a:pt x="350012" y="282041"/>
                </a:lnTo>
                <a:lnTo>
                  <a:pt x="350012" y="120789"/>
                </a:lnTo>
                <a:lnTo>
                  <a:pt x="350012" y="97764"/>
                </a:lnTo>
                <a:lnTo>
                  <a:pt x="277698" y="97764"/>
                </a:lnTo>
                <a:lnTo>
                  <a:pt x="277698" y="49822"/>
                </a:lnTo>
                <a:lnTo>
                  <a:pt x="476148" y="49822"/>
                </a:lnTo>
                <a:lnTo>
                  <a:pt x="476148" y="0"/>
                </a:lnTo>
                <a:lnTo>
                  <a:pt x="254101" y="0"/>
                </a:lnTo>
                <a:lnTo>
                  <a:pt x="254101" y="212001"/>
                </a:lnTo>
                <a:lnTo>
                  <a:pt x="248107" y="245198"/>
                </a:lnTo>
                <a:lnTo>
                  <a:pt x="229831" y="268808"/>
                </a:lnTo>
                <a:lnTo>
                  <a:pt x="198767" y="282892"/>
                </a:lnTo>
                <a:lnTo>
                  <a:pt x="154432" y="287578"/>
                </a:lnTo>
                <a:lnTo>
                  <a:pt x="116433" y="284416"/>
                </a:lnTo>
                <a:lnTo>
                  <a:pt x="85483" y="275399"/>
                </a:lnTo>
                <a:lnTo>
                  <a:pt x="60502" y="261251"/>
                </a:lnTo>
                <a:lnTo>
                  <a:pt x="40360" y="242722"/>
                </a:lnTo>
                <a:lnTo>
                  <a:pt x="78295" y="207403"/>
                </a:lnTo>
                <a:lnTo>
                  <a:pt x="91744" y="220484"/>
                </a:lnTo>
                <a:lnTo>
                  <a:pt x="108750" y="230682"/>
                </a:lnTo>
                <a:lnTo>
                  <a:pt x="129349" y="237312"/>
                </a:lnTo>
                <a:lnTo>
                  <a:pt x="153543" y="239674"/>
                </a:lnTo>
                <a:lnTo>
                  <a:pt x="173659" y="238379"/>
                </a:lnTo>
                <a:lnTo>
                  <a:pt x="187236" y="234403"/>
                </a:lnTo>
                <a:lnTo>
                  <a:pt x="194919" y="227609"/>
                </a:lnTo>
                <a:lnTo>
                  <a:pt x="197345" y="217843"/>
                </a:lnTo>
                <a:lnTo>
                  <a:pt x="194919" y="207733"/>
                </a:lnTo>
                <a:lnTo>
                  <a:pt x="194500" y="207403"/>
                </a:lnTo>
                <a:lnTo>
                  <a:pt x="186575" y="201218"/>
                </a:lnTo>
                <a:lnTo>
                  <a:pt x="170675" y="196735"/>
                </a:lnTo>
                <a:lnTo>
                  <a:pt x="145580" y="192684"/>
                </a:lnTo>
                <a:lnTo>
                  <a:pt x="111963" y="186499"/>
                </a:lnTo>
                <a:lnTo>
                  <a:pt x="80670" y="174853"/>
                </a:lnTo>
                <a:lnTo>
                  <a:pt x="57581" y="153530"/>
                </a:lnTo>
                <a:lnTo>
                  <a:pt x="48577" y="118351"/>
                </a:lnTo>
                <a:lnTo>
                  <a:pt x="55460" y="85979"/>
                </a:lnTo>
                <a:lnTo>
                  <a:pt x="74904" y="63284"/>
                </a:lnTo>
                <a:lnTo>
                  <a:pt x="105143" y="49923"/>
                </a:lnTo>
                <a:lnTo>
                  <a:pt x="144437" y="45554"/>
                </a:lnTo>
                <a:lnTo>
                  <a:pt x="178371" y="48158"/>
                </a:lnTo>
                <a:lnTo>
                  <a:pt x="206057" y="55829"/>
                </a:lnTo>
                <a:lnTo>
                  <a:pt x="228727" y="68351"/>
                </a:lnTo>
                <a:lnTo>
                  <a:pt x="247624" y="85471"/>
                </a:lnTo>
                <a:lnTo>
                  <a:pt x="212051" y="120789"/>
                </a:lnTo>
                <a:lnTo>
                  <a:pt x="202514" y="110617"/>
                </a:lnTo>
                <a:lnTo>
                  <a:pt x="188645" y="101434"/>
                </a:lnTo>
                <a:lnTo>
                  <a:pt x="170091" y="94780"/>
                </a:lnTo>
                <a:lnTo>
                  <a:pt x="146481" y="92214"/>
                </a:lnTo>
                <a:lnTo>
                  <a:pt x="126936" y="93408"/>
                </a:lnTo>
                <a:lnTo>
                  <a:pt x="113715" y="97129"/>
                </a:lnTo>
                <a:lnTo>
                  <a:pt x="106222" y="103619"/>
                </a:lnTo>
                <a:lnTo>
                  <a:pt x="103860" y="113106"/>
                </a:lnTo>
                <a:lnTo>
                  <a:pt x="106413" y="122770"/>
                </a:lnTo>
                <a:lnTo>
                  <a:pt x="115189" y="129159"/>
                </a:lnTo>
                <a:lnTo>
                  <a:pt x="131902" y="133578"/>
                </a:lnTo>
                <a:lnTo>
                  <a:pt x="158254" y="137375"/>
                </a:lnTo>
                <a:lnTo>
                  <a:pt x="192582" y="143598"/>
                </a:lnTo>
                <a:lnTo>
                  <a:pt x="223367" y="155803"/>
                </a:lnTo>
                <a:lnTo>
                  <a:pt x="245567" y="177457"/>
                </a:lnTo>
                <a:lnTo>
                  <a:pt x="254101" y="212001"/>
                </a:lnTo>
                <a:lnTo>
                  <a:pt x="254101" y="0"/>
                </a:lnTo>
                <a:lnTo>
                  <a:pt x="0" y="0"/>
                </a:lnTo>
                <a:lnTo>
                  <a:pt x="0" y="339191"/>
                </a:lnTo>
                <a:lnTo>
                  <a:pt x="1483563" y="339191"/>
                </a:lnTo>
                <a:lnTo>
                  <a:pt x="1483563" y="287578"/>
                </a:lnTo>
                <a:lnTo>
                  <a:pt x="1483563" y="282041"/>
                </a:lnTo>
                <a:lnTo>
                  <a:pt x="1483563" y="49822"/>
                </a:lnTo>
                <a:lnTo>
                  <a:pt x="1483563" y="45554"/>
                </a:lnTo>
                <a:lnTo>
                  <a:pt x="1483563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1971395" y="2141046"/>
            <a:ext cx="5526405" cy="11563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400" spc="-90" dirty="0">
                <a:solidFill>
                  <a:srgbClr val="3382C4"/>
                </a:solidFill>
              </a:rPr>
              <a:t>HEADLINE</a:t>
            </a:r>
            <a:r>
              <a:rPr sz="7400" spc="-80" dirty="0">
                <a:solidFill>
                  <a:srgbClr val="3382C4"/>
                </a:solidFill>
              </a:rPr>
              <a:t> </a:t>
            </a:r>
            <a:r>
              <a:rPr sz="7400" spc="10" dirty="0">
                <a:solidFill>
                  <a:srgbClr val="3382C4"/>
                </a:solidFill>
              </a:rPr>
              <a:t>1</a:t>
            </a:r>
            <a:endParaRPr sz="7400"/>
          </a:p>
        </p:txBody>
      </p:sp>
      <p:sp>
        <p:nvSpPr>
          <p:cNvPr id="28" name="object 28"/>
          <p:cNvSpPr txBox="1"/>
          <p:nvPr/>
        </p:nvSpPr>
        <p:spPr>
          <a:xfrm>
            <a:off x="1971395" y="3209076"/>
            <a:ext cx="370903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45815" algn="l"/>
              </a:tabLst>
            </a:pPr>
            <a:r>
              <a:rPr sz="4950" b="1" spc="-80" dirty="0">
                <a:solidFill>
                  <a:srgbClr val="EC008C"/>
                </a:solidFill>
                <a:latin typeface="Helvetica"/>
                <a:cs typeface="Helvetica"/>
              </a:rPr>
              <a:t>H</a:t>
            </a:r>
            <a:r>
              <a:rPr sz="4950" b="1" spc="-25" dirty="0">
                <a:solidFill>
                  <a:srgbClr val="EC008C"/>
                </a:solidFill>
                <a:latin typeface="Helvetica"/>
                <a:cs typeface="Helvetica"/>
              </a:rPr>
              <a:t>E</a:t>
            </a:r>
            <a:r>
              <a:rPr sz="4950" b="1" spc="-90" dirty="0">
                <a:solidFill>
                  <a:srgbClr val="EC008C"/>
                </a:solidFill>
                <a:latin typeface="Helvetica"/>
                <a:cs typeface="Helvetica"/>
              </a:rPr>
              <a:t>A</a:t>
            </a:r>
            <a:r>
              <a:rPr sz="4950" b="1" spc="-60" dirty="0">
                <a:solidFill>
                  <a:srgbClr val="EC008C"/>
                </a:solidFill>
                <a:latin typeface="Helvetica"/>
                <a:cs typeface="Helvetica"/>
              </a:rPr>
              <a:t>D</a:t>
            </a:r>
            <a:r>
              <a:rPr sz="4950" b="1" spc="-85" dirty="0">
                <a:solidFill>
                  <a:srgbClr val="EC008C"/>
                </a:solidFill>
                <a:latin typeface="Helvetica"/>
                <a:cs typeface="Helvetica"/>
              </a:rPr>
              <a:t>L</a:t>
            </a:r>
            <a:r>
              <a:rPr sz="4950" b="1" spc="-50" dirty="0">
                <a:solidFill>
                  <a:srgbClr val="EC008C"/>
                </a:solidFill>
                <a:latin typeface="Helvetica"/>
                <a:cs typeface="Helvetica"/>
              </a:rPr>
              <a:t>I</a:t>
            </a:r>
            <a:r>
              <a:rPr sz="4950" b="1" spc="-70" dirty="0">
                <a:solidFill>
                  <a:srgbClr val="EC008C"/>
                </a:solidFill>
                <a:latin typeface="Helvetica"/>
                <a:cs typeface="Helvetica"/>
              </a:rPr>
              <a:t>N</a:t>
            </a:r>
            <a:r>
              <a:rPr sz="4950" b="1" spc="-5" dirty="0">
                <a:solidFill>
                  <a:srgbClr val="EC008C"/>
                </a:solidFill>
                <a:latin typeface="Helvetica"/>
                <a:cs typeface="Helvetica"/>
              </a:rPr>
              <a:t>E</a:t>
            </a:r>
            <a:r>
              <a:rPr sz="4950" b="1" dirty="0">
                <a:solidFill>
                  <a:srgbClr val="EC008C"/>
                </a:solidFill>
                <a:latin typeface="Helvetica"/>
                <a:cs typeface="Helvetica"/>
              </a:rPr>
              <a:t>	</a:t>
            </a:r>
            <a:r>
              <a:rPr sz="4950" b="1" spc="-5" dirty="0">
                <a:solidFill>
                  <a:srgbClr val="EC008C"/>
                </a:solidFill>
                <a:latin typeface="Helvetica"/>
                <a:cs typeface="Helvetica"/>
              </a:rPr>
              <a:t>2</a:t>
            </a:r>
            <a:endParaRPr sz="4950">
              <a:latin typeface="Helvetica"/>
              <a:cs typeface="Helvetic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971395" y="4549349"/>
            <a:ext cx="9026525" cy="3041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83845">
              <a:lnSpc>
                <a:spcPct val="100000"/>
              </a:lnSpc>
              <a:spcBef>
                <a:spcPts val="95"/>
              </a:spcBef>
            </a:pPr>
            <a:r>
              <a:rPr sz="3300" b="1" spc="-20" dirty="0">
                <a:solidFill>
                  <a:srgbClr val="2F516E"/>
                </a:solidFill>
                <a:latin typeface="Helvetica"/>
                <a:cs typeface="Helvetica"/>
              </a:rPr>
              <a:t>AM </a:t>
            </a:r>
            <a:r>
              <a:rPr sz="3300" b="1" dirty="0">
                <a:solidFill>
                  <a:srgbClr val="2F516E"/>
                </a:solidFill>
                <a:latin typeface="Helvetica"/>
                <a:cs typeface="Helvetica"/>
              </a:rPr>
              <a:t>SI </a:t>
            </a:r>
            <a:r>
              <a:rPr sz="3300" b="1" spc="-20" dirty="0">
                <a:solidFill>
                  <a:srgbClr val="2F516E"/>
                </a:solidFill>
                <a:latin typeface="Helvetica"/>
                <a:cs typeface="Helvetica"/>
              </a:rPr>
              <a:t>UT </a:t>
            </a:r>
            <a:r>
              <a:rPr sz="3300" b="1" spc="-25" dirty="0">
                <a:solidFill>
                  <a:srgbClr val="2F516E"/>
                </a:solidFill>
                <a:latin typeface="Helvetica"/>
                <a:cs typeface="Helvetica"/>
              </a:rPr>
              <a:t>IPIENTIS APICIIS ERIO </a:t>
            </a:r>
            <a:r>
              <a:rPr sz="3300" b="1" spc="-35" dirty="0">
                <a:solidFill>
                  <a:srgbClr val="2F516E"/>
                </a:solidFill>
                <a:latin typeface="Helvetica"/>
                <a:cs typeface="Helvetica"/>
              </a:rPr>
              <a:t>IPISCIPSA  </a:t>
            </a:r>
            <a:r>
              <a:rPr sz="3300" b="1" spc="-55" dirty="0">
                <a:solidFill>
                  <a:srgbClr val="2F516E"/>
                </a:solidFill>
                <a:latin typeface="Helvetica"/>
                <a:cs typeface="Helvetica"/>
              </a:rPr>
              <a:t>QUAM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AUT AUT </a:t>
            </a:r>
            <a:r>
              <a:rPr sz="3300" b="1" spc="-130" dirty="0">
                <a:solidFill>
                  <a:srgbClr val="2F516E"/>
                </a:solidFill>
                <a:latin typeface="Helvetica"/>
                <a:cs typeface="Helvetica"/>
              </a:rPr>
              <a:t>PA </a:t>
            </a:r>
            <a:r>
              <a:rPr sz="3300" b="1" spc="-15" dirty="0">
                <a:solidFill>
                  <a:srgbClr val="2F516E"/>
                </a:solidFill>
                <a:latin typeface="Helvetica"/>
                <a:cs typeface="Helvetica"/>
              </a:rPr>
              <a:t>COMNIS </a:t>
            </a:r>
            <a:r>
              <a:rPr sz="3300" b="1" spc="-35" dirty="0">
                <a:solidFill>
                  <a:srgbClr val="2F516E"/>
                </a:solidFill>
                <a:latin typeface="Helvetica"/>
                <a:cs typeface="Helvetica"/>
              </a:rPr>
              <a:t>DOLUT </a:t>
            </a:r>
            <a:r>
              <a:rPr sz="3300" b="1" spc="-145" dirty="0">
                <a:solidFill>
                  <a:srgbClr val="2F516E"/>
                </a:solidFill>
                <a:latin typeface="Helvetica"/>
                <a:cs typeface="Helvetica"/>
              </a:rPr>
              <a:t>OPTAT-  </a:t>
            </a:r>
            <a:r>
              <a:rPr sz="3300" b="1" spc="-15" dirty="0">
                <a:solidFill>
                  <a:srgbClr val="2F516E"/>
                </a:solidFill>
                <a:latin typeface="Helvetica"/>
                <a:cs typeface="Helvetica"/>
              </a:rPr>
              <a:t>UR, </a:t>
            </a:r>
            <a:r>
              <a:rPr sz="3300" b="1" spc="-20" dirty="0">
                <a:solidFill>
                  <a:srgbClr val="2F516E"/>
                </a:solidFill>
                <a:latin typeface="Helvetica"/>
                <a:cs typeface="Helvetica"/>
              </a:rPr>
              <a:t>SITIAM </a:t>
            </a:r>
            <a:r>
              <a:rPr sz="3300" b="1" spc="-10" dirty="0">
                <a:solidFill>
                  <a:srgbClr val="2F516E"/>
                </a:solidFill>
                <a:latin typeface="Helvetica"/>
                <a:cs typeface="Helvetica"/>
              </a:rPr>
              <a:t>AM, </a:t>
            </a:r>
            <a:r>
              <a:rPr sz="3300" b="1" spc="-55" dirty="0">
                <a:solidFill>
                  <a:srgbClr val="2F516E"/>
                </a:solidFill>
                <a:latin typeface="Helvetica"/>
                <a:cs typeface="Helvetica"/>
              </a:rPr>
              <a:t>TENDIATEMPOS </a:t>
            </a:r>
            <a:r>
              <a:rPr sz="3300" b="1" spc="-20" dirty="0">
                <a:solidFill>
                  <a:srgbClr val="2F516E"/>
                </a:solidFill>
                <a:latin typeface="Helvetica"/>
                <a:cs typeface="Helvetica"/>
              </a:rPr>
              <a:t>QUIA </a:t>
            </a:r>
            <a:r>
              <a:rPr sz="3300" b="1" spc="-5" dirty="0">
                <a:solidFill>
                  <a:srgbClr val="2F516E"/>
                </a:solidFill>
                <a:latin typeface="Helvetica"/>
                <a:cs typeface="Helvetica"/>
              </a:rPr>
              <a:t>SIM  A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PRO </a:t>
            </a:r>
            <a:r>
              <a:rPr sz="3300" b="1" spc="-40" dirty="0">
                <a:solidFill>
                  <a:srgbClr val="2F516E"/>
                </a:solidFill>
                <a:latin typeface="Helvetica"/>
                <a:cs typeface="Helvetica"/>
              </a:rPr>
              <a:t>CORUM </a:t>
            </a:r>
            <a:r>
              <a:rPr sz="3300" b="1" spc="-30" dirty="0">
                <a:solidFill>
                  <a:srgbClr val="2F516E"/>
                </a:solidFill>
                <a:latin typeface="Helvetica"/>
                <a:cs typeface="Helvetica"/>
              </a:rPr>
              <a:t>IUSANT </a:t>
            </a:r>
            <a:r>
              <a:rPr sz="3300" b="1" spc="-10" dirty="0">
                <a:solidFill>
                  <a:srgbClr val="2F516E"/>
                </a:solidFill>
                <a:latin typeface="Helvetica"/>
                <a:cs typeface="Helvetica"/>
              </a:rPr>
              <a:t>ET</a:t>
            </a:r>
            <a:r>
              <a:rPr sz="3300" b="1" spc="110" dirty="0">
                <a:solidFill>
                  <a:srgbClr val="2F516E"/>
                </a:solidFill>
                <a:latin typeface="Helvetica"/>
                <a:cs typeface="Helvetica"/>
              </a:rPr>
              <a:t>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LATURERIBUSA</a:t>
            </a:r>
            <a:endParaRPr sz="3300">
              <a:latin typeface="Helvetica"/>
              <a:cs typeface="Helvetica"/>
            </a:endParaRPr>
          </a:p>
          <a:p>
            <a:pPr marL="12700" marR="5080">
              <a:lnSpc>
                <a:spcPts val="3960"/>
              </a:lnSpc>
              <a:spcBef>
                <a:spcPts val="125"/>
              </a:spcBef>
            </a:pPr>
            <a:r>
              <a:rPr sz="3300" b="1" spc="-25" dirty="0">
                <a:solidFill>
                  <a:srgbClr val="2F516E"/>
                </a:solidFill>
                <a:latin typeface="Helvetica"/>
                <a:cs typeface="Helvetica"/>
              </a:rPr>
              <a:t>INCTUR </a:t>
            </a:r>
            <a:r>
              <a:rPr sz="3300" b="1" spc="-40" dirty="0">
                <a:solidFill>
                  <a:srgbClr val="2F516E"/>
                </a:solidFill>
                <a:latin typeface="Helvetica"/>
                <a:cs typeface="Helvetica"/>
              </a:rPr>
              <a:t>SEQUE </a:t>
            </a:r>
            <a:r>
              <a:rPr sz="3300" b="1" spc="-5" dirty="0">
                <a:solidFill>
                  <a:srgbClr val="2F516E"/>
                </a:solidFill>
                <a:latin typeface="Helvetica"/>
                <a:cs typeface="Helvetica"/>
              </a:rPr>
              <a:t>LAM </a:t>
            </a:r>
            <a:r>
              <a:rPr sz="3300" b="1" spc="-85" dirty="0">
                <a:solidFill>
                  <a:srgbClr val="2F516E"/>
                </a:solidFill>
                <a:latin typeface="Helvetica"/>
                <a:cs typeface="Helvetica"/>
              </a:rPr>
              <a:t>FACEA </a:t>
            </a:r>
            <a:r>
              <a:rPr sz="3300" b="1" spc="-25" dirty="0">
                <a:solidFill>
                  <a:srgbClr val="2F516E"/>
                </a:solidFill>
                <a:latin typeface="Helvetica"/>
                <a:cs typeface="Helvetica"/>
              </a:rPr>
              <a:t>DIPSUM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AUT </a:t>
            </a:r>
            <a:r>
              <a:rPr sz="3300" b="1" spc="-10" dirty="0">
                <a:solidFill>
                  <a:srgbClr val="2F516E"/>
                </a:solidFill>
                <a:latin typeface="Helvetica"/>
                <a:cs typeface="Helvetica"/>
              </a:rPr>
              <a:t>ET  </a:t>
            </a:r>
            <a:r>
              <a:rPr sz="3300" b="1" spc="-30" dirty="0">
                <a:solidFill>
                  <a:srgbClr val="2F516E"/>
                </a:solidFill>
                <a:latin typeface="Helvetica"/>
                <a:cs typeface="Helvetica"/>
              </a:rPr>
              <a:t>OMMOLUT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PRO </a:t>
            </a:r>
            <a:r>
              <a:rPr sz="3300" b="1" spc="-15" dirty="0">
                <a:solidFill>
                  <a:srgbClr val="2F516E"/>
                </a:solidFill>
                <a:latin typeface="Helvetica"/>
                <a:cs typeface="Helvetica"/>
              </a:rPr>
              <a:t>QUID</a:t>
            </a:r>
            <a:r>
              <a:rPr sz="3300" b="1" spc="70" dirty="0">
                <a:solidFill>
                  <a:srgbClr val="2F516E"/>
                </a:solidFill>
                <a:latin typeface="Helvetica"/>
                <a:cs typeface="Helvetica"/>
              </a:rPr>
              <a:t> </a:t>
            </a:r>
            <a:r>
              <a:rPr sz="3300" b="1" spc="-25" dirty="0">
                <a:solidFill>
                  <a:srgbClr val="2F516E"/>
                </a:solidFill>
                <a:latin typeface="Helvetica"/>
                <a:cs typeface="Helvetica"/>
              </a:rPr>
              <a:t>MAGNIMI,</a:t>
            </a:r>
            <a:endParaRPr sz="3300">
              <a:latin typeface="Helvetica"/>
              <a:cs typeface="Helvetica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10505557" y="0"/>
            <a:ext cx="9635490" cy="11382375"/>
            <a:chOff x="10505557" y="0"/>
            <a:chExt cx="9635490" cy="11382375"/>
          </a:xfrm>
        </p:grpSpPr>
        <p:sp>
          <p:nvSpPr>
            <p:cNvPr id="31" name="object 31"/>
            <p:cNvSpPr/>
            <p:nvPr/>
          </p:nvSpPr>
          <p:spPr>
            <a:xfrm>
              <a:off x="10505557" y="0"/>
              <a:ext cx="3828415" cy="3024505"/>
            </a:xfrm>
            <a:custGeom>
              <a:avLst/>
              <a:gdLst/>
              <a:ahLst/>
              <a:cxnLst/>
              <a:rect l="l" t="t" r="r" b="b"/>
              <a:pathLst>
                <a:path w="3828415" h="3024505">
                  <a:moveTo>
                    <a:pt x="3160008" y="0"/>
                  </a:moveTo>
                  <a:lnTo>
                    <a:pt x="0" y="0"/>
                  </a:lnTo>
                  <a:lnTo>
                    <a:pt x="3827872" y="3024284"/>
                  </a:lnTo>
                  <a:lnTo>
                    <a:pt x="3160008" y="0"/>
                  </a:lnTo>
                  <a:close/>
                </a:path>
              </a:pathLst>
            </a:custGeom>
            <a:solidFill>
              <a:srgbClr val="FFF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589184" y="8018226"/>
              <a:ext cx="1929130" cy="3290570"/>
            </a:xfrm>
            <a:custGeom>
              <a:avLst/>
              <a:gdLst/>
              <a:ahLst/>
              <a:cxnLst/>
              <a:rect l="l" t="t" r="r" b="b"/>
              <a:pathLst>
                <a:path w="1929130" h="3290570">
                  <a:moveTo>
                    <a:pt x="1820447" y="0"/>
                  </a:moveTo>
                  <a:lnTo>
                    <a:pt x="0" y="3290329"/>
                  </a:lnTo>
                  <a:lnTo>
                    <a:pt x="1929124" y="3290329"/>
                  </a:lnTo>
                  <a:lnTo>
                    <a:pt x="1820447" y="0"/>
                  </a:lnTo>
                  <a:close/>
                </a:path>
              </a:pathLst>
            </a:custGeom>
            <a:solidFill>
              <a:srgbClr val="2F51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2566549" y="0"/>
              <a:ext cx="7538084" cy="11308715"/>
            </a:xfrm>
            <a:custGeom>
              <a:avLst/>
              <a:gdLst/>
              <a:ahLst/>
              <a:cxnLst/>
              <a:rect l="l" t="t" r="r" b="b"/>
              <a:pathLst>
                <a:path w="7538084" h="11308715">
                  <a:moveTo>
                    <a:pt x="7537550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7537550" y="11308556"/>
                  </a:lnTo>
                  <a:lnTo>
                    <a:pt x="7537550" y="5911223"/>
                  </a:lnTo>
                  <a:lnTo>
                    <a:pt x="3982266" y="5911223"/>
                  </a:lnTo>
                  <a:lnTo>
                    <a:pt x="3930053" y="5903967"/>
                  </a:lnTo>
                  <a:lnTo>
                    <a:pt x="3923932" y="5901181"/>
                  </a:lnTo>
                  <a:lnTo>
                    <a:pt x="2914926" y="5901181"/>
                  </a:lnTo>
                  <a:lnTo>
                    <a:pt x="2914926" y="5877726"/>
                  </a:lnTo>
                  <a:lnTo>
                    <a:pt x="2953807" y="5872681"/>
                  </a:lnTo>
                  <a:lnTo>
                    <a:pt x="2984910" y="5837787"/>
                  </a:lnTo>
                  <a:lnTo>
                    <a:pt x="2986914" y="5797310"/>
                  </a:lnTo>
                  <a:lnTo>
                    <a:pt x="2986956" y="5461404"/>
                  </a:lnTo>
                  <a:lnTo>
                    <a:pt x="2984987" y="5418193"/>
                  </a:lnTo>
                  <a:lnTo>
                    <a:pt x="2976112" y="5394696"/>
                  </a:lnTo>
                  <a:lnTo>
                    <a:pt x="2955879" y="5384241"/>
                  </a:lnTo>
                  <a:lnTo>
                    <a:pt x="2919837" y="5380150"/>
                  </a:lnTo>
                  <a:lnTo>
                    <a:pt x="2919837" y="5356695"/>
                  </a:lnTo>
                  <a:lnTo>
                    <a:pt x="3378536" y="5356695"/>
                  </a:lnTo>
                  <a:lnTo>
                    <a:pt x="3354463" y="5353344"/>
                  </a:lnTo>
                  <a:lnTo>
                    <a:pt x="3354463" y="5334078"/>
                  </a:lnTo>
                  <a:lnTo>
                    <a:pt x="3385353" y="5328432"/>
                  </a:lnTo>
                  <a:lnTo>
                    <a:pt x="3417392" y="5320984"/>
                  </a:lnTo>
                  <a:lnTo>
                    <a:pt x="3448046" y="5312751"/>
                  </a:lnTo>
                  <a:lnTo>
                    <a:pt x="3474784" y="5304749"/>
                  </a:lnTo>
                  <a:lnTo>
                    <a:pt x="7537550" y="5304749"/>
                  </a:lnTo>
                  <a:lnTo>
                    <a:pt x="7537550" y="0"/>
                  </a:lnTo>
                  <a:close/>
                </a:path>
                <a:path w="7538084" h="11308715">
                  <a:moveTo>
                    <a:pt x="4254833" y="5525067"/>
                  </a:moveTo>
                  <a:lnTo>
                    <a:pt x="3982266" y="5525067"/>
                  </a:lnTo>
                  <a:lnTo>
                    <a:pt x="4030664" y="5531691"/>
                  </a:lnTo>
                  <a:lnTo>
                    <a:pt x="4073423" y="5550414"/>
                  </a:lnTo>
                  <a:lnTo>
                    <a:pt x="4109135" y="5579515"/>
                  </a:lnTo>
                  <a:lnTo>
                    <a:pt x="4136389" y="5617273"/>
                  </a:lnTo>
                  <a:lnTo>
                    <a:pt x="4153775" y="5661964"/>
                  </a:lnTo>
                  <a:lnTo>
                    <a:pt x="4159883" y="5711867"/>
                  </a:lnTo>
                  <a:lnTo>
                    <a:pt x="4154297" y="5765372"/>
                  </a:lnTo>
                  <a:lnTo>
                    <a:pt x="4138846" y="5810364"/>
                  </a:lnTo>
                  <a:lnTo>
                    <a:pt x="4115491" y="5846946"/>
                  </a:lnTo>
                  <a:lnTo>
                    <a:pt x="4086194" y="5875221"/>
                  </a:lnTo>
                  <a:lnTo>
                    <a:pt x="4052916" y="5895290"/>
                  </a:lnTo>
                  <a:lnTo>
                    <a:pt x="3982266" y="5911223"/>
                  </a:lnTo>
                  <a:lnTo>
                    <a:pt x="4335051" y="5911223"/>
                  </a:lnTo>
                  <a:lnTo>
                    <a:pt x="4300761" y="5904955"/>
                  </a:lnTo>
                  <a:lnTo>
                    <a:pt x="4275604" y="5886202"/>
                  </a:lnTo>
                  <a:lnTo>
                    <a:pt x="4260115" y="5855042"/>
                  </a:lnTo>
                  <a:lnTo>
                    <a:pt x="4254833" y="5811550"/>
                  </a:lnTo>
                  <a:lnTo>
                    <a:pt x="4254833" y="5567788"/>
                  </a:lnTo>
                  <a:lnTo>
                    <a:pt x="4198364" y="5567788"/>
                  </a:lnTo>
                  <a:lnTo>
                    <a:pt x="4195086" y="5559401"/>
                  </a:lnTo>
                  <a:lnTo>
                    <a:pt x="4217190" y="5535108"/>
                  </a:lnTo>
                  <a:lnTo>
                    <a:pt x="4254833" y="5535108"/>
                  </a:lnTo>
                  <a:lnTo>
                    <a:pt x="4254833" y="5525067"/>
                  </a:lnTo>
                  <a:close/>
                </a:path>
                <a:path w="7538084" h="11308715">
                  <a:moveTo>
                    <a:pt x="4500830" y="5849235"/>
                  </a:moveTo>
                  <a:lnTo>
                    <a:pt x="4417718" y="5849235"/>
                  </a:lnTo>
                  <a:lnTo>
                    <a:pt x="4425090" y="5871014"/>
                  </a:lnTo>
                  <a:lnTo>
                    <a:pt x="4369427" y="5900343"/>
                  </a:lnTo>
                  <a:lnTo>
                    <a:pt x="4359221" y="5905219"/>
                  </a:lnTo>
                  <a:lnTo>
                    <a:pt x="4349785" y="5908606"/>
                  </a:lnTo>
                  <a:lnTo>
                    <a:pt x="4341575" y="5910581"/>
                  </a:lnTo>
                  <a:lnTo>
                    <a:pt x="4335051" y="5911223"/>
                  </a:lnTo>
                  <a:lnTo>
                    <a:pt x="4635440" y="5911223"/>
                  </a:lnTo>
                  <a:lnTo>
                    <a:pt x="4583227" y="5903967"/>
                  </a:lnTo>
                  <a:lnTo>
                    <a:pt x="4539130" y="5883892"/>
                  </a:lnTo>
                  <a:lnTo>
                    <a:pt x="4503764" y="5853532"/>
                  </a:lnTo>
                  <a:lnTo>
                    <a:pt x="4500830" y="5849235"/>
                  </a:lnTo>
                  <a:close/>
                </a:path>
                <a:path w="7538084" h="11308715">
                  <a:moveTo>
                    <a:pt x="7537550" y="5525067"/>
                  </a:moveTo>
                  <a:lnTo>
                    <a:pt x="4635440" y="5525067"/>
                  </a:lnTo>
                  <a:lnTo>
                    <a:pt x="4683841" y="5531691"/>
                  </a:lnTo>
                  <a:lnTo>
                    <a:pt x="4726602" y="5550414"/>
                  </a:lnTo>
                  <a:lnTo>
                    <a:pt x="4762313" y="5579515"/>
                  </a:lnTo>
                  <a:lnTo>
                    <a:pt x="4789565" y="5617273"/>
                  </a:lnTo>
                  <a:lnTo>
                    <a:pt x="4806949" y="5661964"/>
                  </a:lnTo>
                  <a:lnTo>
                    <a:pt x="4813057" y="5711867"/>
                  </a:lnTo>
                  <a:lnTo>
                    <a:pt x="4807471" y="5765372"/>
                  </a:lnTo>
                  <a:lnTo>
                    <a:pt x="4792019" y="5810364"/>
                  </a:lnTo>
                  <a:lnTo>
                    <a:pt x="4768664" y="5846946"/>
                  </a:lnTo>
                  <a:lnTo>
                    <a:pt x="4739368" y="5875221"/>
                  </a:lnTo>
                  <a:lnTo>
                    <a:pt x="4706090" y="5895290"/>
                  </a:lnTo>
                  <a:lnTo>
                    <a:pt x="4635440" y="5911223"/>
                  </a:lnTo>
                  <a:lnTo>
                    <a:pt x="7537550" y="5911223"/>
                  </a:lnTo>
                  <a:lnTo>
                    <a:pt x="7537550" y="5525067"/>
                  </a:lnTo>
                  <a:close/>
                </a:path>
                <a:path w="7538084" h="11308715">
                  <a:moveTo>
                    <a:pt x="3055708" y="5665796"/>
                  </a:moveTo>
                  <a:lnTo>
                    <a:pt x="3055708" y="5797310"/>
                  </a:lnTo>
                  <a:lnTo>
                    <a:pt x="3058010" y="5839201"/>
                  </a:lnTo>
                  <a:lnTo>
                    <a:pt x="3068601" y="5862326"/>
                  </a:lnTo>
                  <a:lnTo>
                    <a:pt x="3093004" y="5873048"/>
                  </a:lnTo>
                  <a:lnTo>
                    <a:pt x="3136742" y="5877726"/>
                  </a:lnTo>
                  <a:lnTo>
                    <a:pt x="3136742" y="5901181"/>
                  </a:lnTo>
                  <a:lnTo>
                    <a:pt x="3353646" y="5901181"/>
                  </a:lnTo>
                  <a:lnTo>
                    <a:pt x="3353646" y="5879402"/>
                  </a:lnTo>
                  <a:lnTo>
                    <a:pt x="3383189" y="5875330"/>
                  </a:lnTo>
                  <a:lnTo>
                    <a:pt x="3400302" y="5866309"/>
                  </a:lnTo>
                  <a:lnTo>
                    <a:pt x="3408207" y="5847710"/>
                  </a:lnTo>
                  <a:lnTo>
                    <a:pt x="3410096" y="5815423"/>
                  </a:lnTo>
                  <a:lnTo>
                    <a:pt x="3410126" y="5682329"/>
                  </a:lnTo>
                  <a:lnTo>
                    <a:pt x="3133471" y="5682329"/>
                  </a:lnTo>
                  <a:lnTo>
                    <a:pt x="3124109" y="5682172"/>
                  </a:lnTo>
                  <a:lnTo>
                    <a:pt x="3116282" y="5681701"/>
                  </a:lnTo>
                  <a:lnTo>
                    <a:pt x="3055708" y="5665796"/>
                  </a:lnTo>
                  <a:close/>
                </a:path>
                <a:path w="7538084" h="11308715">
                  <a:moveTo>
                    <a:pt x="3559912" y="5572804"/>
                  </a:moveTo>
                  <a:lnTo>
                    <a:pt x="3536714" y="5575711"/>
                  </a:lnTo>
                  <a:lnTo>
                    <a:pt x="3514281" y="5584116"/>
                  </a:lnTo>
                  <a:lnTo>
                    <a:pt x="3493382" y="5597546"/>
                  </a:lnTo>
                  <a:lnTo>
                    <a:pt x="3474784" y="5615525"/>
                  </a:lnTo>
                  <a:lnTo>
                    <a:pt x="3474806" y="5815423"/>
                  </a:lnTo>
                  <a:lnTo>
                    <a:pt x="3476178" y="5846885"/>
                  </a:lnTo>
                  <a:lnTo>
                    <a:pt x="3482867" y="5865367"/>
                  </a:lnTo>
                  <a:lnTo>
                    <a:pt x="3498611" y="5874741"/>
                  </a:lnTo>
                  <a:lnTo>
                    <a:pt x="3527170" y="5879402"/>
                  </a:lnTo>
                  <a:lnTo>
                    <a:pt x="3527170" y="5901181"/>
                  </a:lnTo>
                  <a:lnTo>
                    <a:pt x="3586110" y="5901181"/>
                  </a:lnTo>
                  <a:lnTo>
                    <a:pt x="3586110" y="5879402"/>
                  </a:lnTo>
                  <a:lnTo>
                    <a:pt x="3614579" y="5874858"/>
                  </a:lnTo>
                  <a:lnTo>
                    <a:pt x="3630923" y="5865681"/>
                  </a:lnTo>
                  <a:lnTo>
                    <a:pt x="3638365" y="5847239"/>
                  </a:lnTo>
                  <a:lnTo>
                    <a:pt x="3640101" y="5815423"/>
                  </a:lnTo>
                  <a:lnTo>
                    <a:pt x="3640130" y="5675837"/>
                  </a:lnTo>
                  <a:lnTo>
                    <a:pt x="3635308" y="5630764"/>
                  </a:lnTo>
                  <a:lnTo>
                    <a:pt x="3620588" y="5598566"/>
                  </a:lnTo>
                  <a:lnTo>
                    <a:pt x="3595584" y="5579245"/>
                  </a:lnTo>
                  <a:lnTo>
                    <a:pt x="3559912" y="5572804"/>
                  </a:lnTo>
                  <a:close/>
                </a:path>
                <a:path w="7538084" h="11308715">
                  <a:moveTo>
                    <a:pt x="3982266" y="5525067"/>
                  </a:moveTo>
                  <a:lnTo>
                    <a:pt x="3591838" y="5525067"/>
                  </a:lnTo>
                  <a:lnTo>
                    <a:pt x="3629044" y="5530314"/>
                  </a:lnTo>
                  <a:lnTo>
                    <a:pt x="3660238" y="5546538"/>
                  </a:lnTo>
                  <a:lnTo>
                    <a:pt x="3684124" y="5574463"/>
                  </a:lnTo>
                  <a:lnTo>
                    <a:pt x="3699405" y="5614812"/>
                  </a:lnTo>
                  <a:lnTo>
                    <a:pt x="3704787" y="5668309"/>
                  </a:lnTo>
                  <a:lnTo>
                    <a:pt x="3704813" y="5815423"/>
                  </a:lnTo>
                  <a:lnTo>
                    <a:pt x="3706438" y="5847710"/>
                  </a:lnTo>
                  <a:lnTo>
                    <a:pt x="3713693" y="5866309"/>
                  </a:lnTo>
                  <a:lnTo>
                    <a:pt x="3730002" y="5875330"/>
                  </a:lnTo>
                  <a:lnTo>
                    <a:pt x="3758817" y="5879402"/>
                  </a:lnTo>
                  <a:lnTo>
                    <a:pt x="3758817" y="5901181"/>
                  </a:lnTo>
                  <a:lnTo>
                    <a:pt x="3923932" y="5901181"/>
                  </a:lnTo>
                  <a:lnTo>
                    <a:pt x="3885956" y="5883892"/>
                  </a:lnTo>
                  <a:lnTo>
                    <a:pt x="3850590" y="5853532"/>
                  </a:lnTo>
                  <a:lnTo>
                    <a:pt x="3824569" y="5815423"/>
                  </a:lnTo>
                  <a:lnTo>
                    <a:pt x="3808505" y="5772099"/>
                  </a:lnTo>
                  <a:lnTo>
                    <a:pt x="3803015" y="5726097"/>
                  </a:lnTo>
                  <a:lnTo>
                    <a:pt x="3809035" y="5671445"/>
                  </a:lnTo>
                  <a:lnTo>
                    <a:pt x="3825523" y="5625803"/>
                  </a:lnTo>
                  <a:lnTo>
                    <a:pt x="3850114" y="5588953"/>
                  </a:lnTo>
                  <a:lnTo>
                    <a:pt x="3880447" y="5560673"/>
                  </a:lnTo>
                  <a:lnTo>
                    <a:pt x="3914158" y="5540745"/>
                  </a:lnTo>
                  <a:lnTo>
                    <a:pt x="3948885" y="5528950"/>
                  </a:lnTo>
                  <a:lnTo>
                    <a:pt x="3982266" y="5525067"/>
                  </a:lnTo>
                  <a:close/>
                </a:path>
                <a:path w="7538084" h="11308715">
                  <a:moveTo>
                    <a:pt x="3974077" y="5552700"/>
                  </a:moveTo>
                  <a:lnTo>
                    <a:pt x="3937836" y="5562295"/>
                  </a:lnTo>
                  <a:lnTo>
                    <a:pt x="3907579" y="5590503"/>
                  </a:lnTo>
                  <a:lnTo>
                    <a:pt x="3886837" y="5636458"/>
                  </a:lnTo>
                  <a:lnTo>
                    <a:pt x="3879138" y="5699292"/>
                  </a:lnTo>
                  <a:lnTo>
                    <a:pt x="3884356" y="5758989"/>
                  </a:lnTo>
                  <a:lnTo>
                    <a:pt x="3899279" y="5809761"/>
                  </a:lnTo>
                  <a:lnTo>
                    <a:pt x="3922805" y="5849114"/>
                  </a:lnTo>
                  <a:lnTo>
                    <a:pt x="3953835" y="5874555"/>
                  </a:lnTo>
                  <a:lnTo>
                    <a:pt x="3991271" y="5883590"/>
                  </a:lnTo>
                  <a:lnTo>
                    <a:pt x="4027133" y="5875775"/>
                  </a:lnTo>
                  <a:lnTo>
                    <a:pt x="4056547" y="5849975"/>
                  </a:lnTo>
                  <a:lnTo>
                    <a:pt x="4076446" y="5802659"/>
                  </a:lnTo>
                  <a:lnTo>
                    <a:pt x="4083760" y="5730296"/>
                  </a:lnTo>
                  <a:lnTo>
                    <a:pt x="4079189" y="5674191"/>
                  </a:lnTo>
                  <a:lnTo>
                    <a:pt x="4065661" y="5625443"/>
                  </a:lnTo>
                  <a:lnTo>
                    <a:pt x="4043449" y="5586987"/>
                  </a:lnTo>
                  <a:lnTo>
                    <a:pt x="4012830" y="5561761"/>
                  </a:lnTo>
                  <a:lnTo>
                    <a:pt x="3974077" y="5552700"/>
                  </a:lnTo>
                  <a:close/>
                </a:path>
                <a:path w="7538084" h="11308715">
                  <a:moveTo>
                    <a:pt x="4627262" y="5552700"/>
                  </a:moveTo>
                  <a:lnTo>
                    <a:pt x="4591015" y="5562295"/>
                  </a:lnTo>
                  <a:lnTo>
                    <a:pt x="4560755" y="5590503"/>
                  </a:lnTo>
                  <a:lnTo>
                    <a:pt x="4540011" y="5636458"/>
                  </a:lnTo>
                  <a:lnTo>
                    <a:pt x="4532312" y="5699292"/>
                  </a:lnTo>
                  <a:lnTo>
                    <a:pt x="4537530" y="5758989"/>
                  </a:lnTo>
                  <a:lnTo>
                    <a:pt x="4552452" y="5809761"/>
                  </a:lnTo>
                  <a:lnTo>
                    <a:pt x="4575979" y="5849114"/>
                  </a:lnTo>
                  <a:lnTo>
                    <a:pt x="4607009" y="5874555"/>
                  </a:lnTo>
                  <a:lnTo>
                    <a:pt x="4644444" y="5883590"/>
                  </a:lnTo>
                  <a:lnTo>
                    <a:pt x="4680309" y="5875775"/>
                  </a:lnTo>
                  <a:lnTo>
                    <a:pt x="4709727" y="5849975"/>
                  </a:lnTo>
                  <a:lnTo>
                    <a:pt x="4729628" y="5802659"/>
                  </a:lnTo>
                  <a:lnTo>
                    <a:pt x="4736944" y="5730296"/>
                  </a:lnTo>
                  <a:lnTo>
                    <a:pt x="4732374" y="5674191"/>
                  </a:lnTo>
                  <a:lnTo>
                    <a:pt x="4718845" y="5625443"/>
                  </a:lnTo>
                  <a:lnTo>
                    <a:pt x="4696634" y="5586987"/>
                  </a:lnTo>
                  <a:lnTo>
                    <a:pt x="4666014" y="5561761"/>
                  </a:lnTo>
                  <a:lnTo>
                    <a:pt x="4627262" y="5552700"/>
                  </a:lnTo>
                  <a:close/>
                </a:path>
                <a:path w="7538084" h="11308715">
                  <a:moveTo>
                    <a:pt x="7537550" y="5418683"/>
                  </a:moveTo>
                  <a:lnTo>
                    <a:pt x="4308046" y="5418683"/>
                  </a:lnTo>
                  <a:lnTo>
                    <a:pt x="4319501" y="5420358"/>
                  </a:lnTo>
                  <a:lnTo>
                    <a:pt x="4319501" y="5535108"/>
                  </a:lnTo>
                  <a:lnTo>
                    <a:pt x="4411991" y="5535108"/>
                  </a:lnTo>
                  <a:lnTo>
                    <a:pt x="4415715" y="5542928"/>
                  </a:lnTo>
                  <a:lnTo>
                    <a:pt x="4415817" y="5546538"/>
                  </a:lnTo>
                  <a:lnTo>
                    <a:pt x="4415883" y="5552700"/>
                  </a:lnTo>
                  <a:lnTo>
                    <a:pt x="4413027" y="5561388"/>
                  </a:lnTo>
                  <a:lnTo>
                    <a:pt x="4407080" y="5567788"/>
                  </a:lnTo>
                  <a:lnTo>
                    <a:pt x="4319501" y="5567788"/>
                  </a:lnTo>
                  <a:lnTo>
                    <a:pt x="4319501" y="5783059"/>
                  </a:lnTo>
                  <a:lnTo>
                    <a:pt x="4324042" y="5824250"/>
                  </a:lnTo>
                  <a:lnTo>
                    <a:pt x="4335566" y="5848717"/>
                  </a:lnTo>
                  <a:lnTo>
                    <a:pt x="4350927" y="5860461"/>
                  </a:lnTo>
                  <a:lnTo>
                    <a:pt x="4366976" y="5863486"/>
                  </a:lnTo>
                  <a:lnTo>
                    <a:pt x="4381926" y="5862085"/>
                  </a:lnTo>
                  <a:lnTo>
                    <a:pt x="4395724" y="5858563"/>
                  </a:lnTo>
                  <a:lnTo>
                    <a:pt x="4407835" y="5853940"/>
                  </a:lnTo>
                  <a:lnTo>
                    <a:pt x="4417718" y="5849235"/>
                  </a:lnTo>
                  <a:lnTo>
                    <a:pt x="4500830" y="5849235"/>
                  </a:lnTo>
                  <a:lnTo>
                    <a:pt x="4477743" y="5815423"/>
                  </a:lnTo>
                  <a:lnTo>
                    <a:pt x="4461679" y="5772099"/>
                  </a:lnTo>
                  <a:lnTo>
                    <a:pt x="4456188" y="5726097"/>
                  </a:lnTo>
                  <a:lnTo>
                    <a:pt x="4462209" y="5671445"/>
                  </a:lnTo>
                  <a:lnTo>
                    <a:pt x="4478697" y="5625803"/>
                  </a:lnTo>
                  <a:lnTo>
                    <a:pt x="4503288" y="5588953"/>
                  </a:lnTo>
                  <a:lnTo>
                    <a:pt x="4533620" y="5560673"/>
                  </a:lnTo>
                  <a:lnTo>
                    <a:pt x="4567332" y="5540745"/>
                  </a:lnTo>
                  <a:lnTo>
                    <a:pt x="4635440" y="5525067"/>
                  </a:lnTo>
                  <a:lnTo>
                    <a:pt x="7537550" y="5525067"/>
                  </a:lnTo>
                  <a:lnTo>
                    <a:pt x="7537550" y="5418683"/>
                  </a:lnTo>
                  <a:close/>
                </a:path>
                <a:path w="7538084" h="11308715">
                  <a:moveTo>
                    <a:pt x="3378536" y="5356695"/>
                  </a:moveTo>
                  <a:lnTo>
                    <a:pt x="3122009" y="5356695"/>
                  </a:lnTo>
                  <a:lnTo>
                    <a:pt x="3163408" y="5358657"/>
                  </a:lnTo>
                  <a:lnTo>
                    <a:pt x="3200280" y="5364857"/>
                  </a:lnTo>
                  <a:lnTo>
                    <a:pt x="3259523" y="5391867"/>
                  </a:lnTo>
                  <a:lnTo>
                    <a:pt x="3298093" y="5439304"/>
                  </a:lnTo>
                  <a:lnTo>
                    <a:pt x="3312726" y="5509978"/>
                  </a:lnTo>
                  <a:lnTo>
                    <a:pt x="3306416" y="5559464"/>
                  </a:lnTo>
                  <a:lnTo>
                    <a:pt x="3288988" y="5600108"/>
                  </a:lnTo>
                  <a:lnTo>
                    <a:pt x="3262693" y="5632282"/>
                  </a:lnTo>
                  <a:lnTo>
                    <a:pt x="3229782" y="5656358"/>
                  </a:lnTo>
                  <a:lnTo>
                    <a:pt x="3192507" y="5672707"/>
                  </a:lnTo>
                  <a:lnTo>
                    <a:pt x="3153118" y="5681701"/>
                  </a:lnTo>
                  <a:lnTo>
                    <a:pt x="3133471" y="5682329"/>
                  </a:lnTo>
                  <a:lnTo>
                    <a:pt x="3410126" y="5682329"/>
                  </a:lnTo>
                  <a:lnTo>
                    <a:pt x="3410037" y="5412800"/>
                  </a:lnTo>
                  <a:lnTo>
                    <a:pt x="3409027" y="5384085"/>
                  </a:lnTo>
                  <a:lnTo>
                    <a:pt x="3402556" y="5366429"/>
                  </a:lnTo>
                  <a:lnTo>
                    <a:pt x="3385954" y="5357728"/>
                  </a:lnTo>
                  <a:lnTo>
                    <a:pt x="3378536" y="5356695"/>
                  </a:lnTo>
                  <a:close/>
                </a:path>
                <a:path w="7538084" h="11308715">
                  <a:moveTo>
                    <a:pt x="3110554" y="5383490"/>
                  </a:moveTo>
                  <a:lnTo>
                    <a:pt x="3071068" y="5389502"/>
                  </a:lnTo>
                  <a:lnTo>
                    <a:pt x="3055708" y="5432913"/>
                  </a:lnTo>
                  <a:lnTo>
                    <a:pt x="3055708" y="5638142"/>
                  </a:lnTo>
                  <a:lnTo>
                    <a:pt x="3065738" y="5641481"/>
                  </a:lnTo>
                  <a:lnTo>
                    <a:pt x="3079449" y="5644744"/>
                  </a:lnTo>
                  <a:lnTo>
                    <a:pt x="3096228" y="5647221"/>
                  </a:lnTo>
                  <a:lnTo>
                    <a:pt x="3115465" y="5648204"/>
                  </a:lnTo>
                  <a:lnTo>
                    <a:pt x="3148237" y="5644303"/>
                  </a:lnTo>
                  <a:lnTo>
                    <a:pt x="3180223" y="5631072"/>
                  </a:lnTo>
                  <a:lnTo>
                    <a:pt x="3207690" y="5606220"/>
                  </a:lnTo>
                  <a:lnTo>
                    <a:pt x="3226907" y="5567457"/>
                  </a:lnTo>
                  <a:lnTo>
                    <a:pt x="3234142" y="5512491"/>
                  </a:lnTo>
                  <a:lnTo>
                    <a:pt x="3224270" y="5454173"/>
                  </a:lnTo>
                  <a:lnTo>
                    <a:pt x="3197517" y="5414069"/>
                  </a:lnTo>
                  <a:lnTo>
                    <a:pt x="3158180" y="5390926"/>
                  </a:lnTo>
                  <a:lnTo>
                    <a:pt x="3110554" y="5383490"/>
                  </a:lnTo>
                  <a:close/>
                </a:path>
                <a:path w="7538084" h="11308715">
                  <a:moveTo>
                    <a:pt x="7537550" y="5304749"/>
                  </a:moveTo>
                  <a:lnTo>
                    <a:pt x="3474784" y="5304749"/>
                  </a:lnTo>
                  <a:lnTo>
                    <a:pt x="3474784" y="5586217"/>
                  </a:lnTo>
                  <a:lnTo>
                    <a:pt x="3498944" y="5563936"/>
                  </a:lnTo>
                  <a:lnTo>
                    <a:pt x="3527480" y="5544329"/>
                  </a:lnTo>
                  <a:lnTo>
                    <a:pt x="3558931" y="5530379"/>
                  </a:lnTo>
                  <a:lnTo>
                    <a:pt x="3591838" y="5525067"/>
                  </a:lnTo>
                  <a:lnTo>
                    <a:pt x="4254833" y="5525067"/>
                  </a:lnTo>
                  <a:lnTo>
                    <a:pt x="4254833" y="5473958"/>
                  </a:lnTo>
                  <a:lnTo>
                    <a:pt x="4308046" y="5418683"/>
                  </a:lnTo>
                  <a:lnTo>
                    <a:pt x="7537550" y="5418683"/>
                  </a:lnTo>
                  <a:lnTo>
                    <a:pt x="7537550" y="5304749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2573796" y="0"/>
              <a:ext cx="7530465" cy="11308715"/>
            </a:xfrm>
            <a:custGeom>
              <a:avLst/>
              <a:gdLst/>
              <a:ahLst/>
              <a:cxnLst/>
              <a:rect l="l" t="t" r="r" b="b"/>
              <a:pathLst>
                <a:path w="7530465" h="11308715">
                  <a:moveTo>
                    <a:pt x="7530303" y="11308555"/>
                  </a:moveTo>
                  <a:lnTo>
                    <a:pt x="0" y="0"/>
                  </a:lnTo>
                </a:path>
              </a:pathLst>
            </a:custGeom>
            <a:ln w="732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2605270" y="22674"/>
              <a:ext cx="7499350" cy="11286490"/>
            </a:xfrm>
            <a:custGeom>
              <a:avLst/>
              <a:gdLst/>
              <a:ahLst/>
              <a:cxnLst/>
              <a:rect l="l" t="t" r="r" b="b"/>
              <a:pathLst>
                <a:path w="7499350" h="11286490">
                  <a:moveTo>
                    <a:pt x="0" y="11285881"/>
                  </a:moveTo>
                  <a:lnTo>
                    <a:pt x="7498829" y="0"/>
                  </a:lnTo>
                </a:path>
              </a:pathLst>
            </a:custGeom>
            <a:ln w="732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6648" y="0"/>
            <a:ext cx="10290810" cy="11382375"/>
            <a:chOff x="-36648" y="0"/>
            <a:chExt cx="10290810" cy="11382375"/>
          </a:xfrm>
        </p:grpSpPr>
        <p:sp>
          <p:nvSpPr>
            <p:cNvPr id="3" name="object 3"/>
            <p:cNvSpPr/>
            <p:nvPr/>
          </p:nvSpPr>
          <p:spPr>
            <a:xfrm>
              <a:off x="7381133" y="6214413"/>
              <a:ext cx="1829435" cy="4896485"/>
            </a:xfrm>
            <a:custGeom>
              <a:avLst/>
              <a:gdLst/>
              <a:ahLst/>
              <a:cxnLst/>
              <a:rect l="l" t="t" r="r" b="b"/>
              <a:pathLst>
                <a:path w="1829434" h="4896484">
                  <a:moveTo>
                    <a:pt x="298305" y="0"/>
                  </a:moveTo>
                  <a:lnTo>
                    <a:pt x="0" y="3775382"/>
                  </a:lnTo>
                  <a:lnTo>
                    <a:pt x="1829138" y="4896259"/>
                  </a:lnTo>
                  <a:lnTo>
                    <a:pt x="298305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233056" y="8131741"/>
              <a:ext cx="4021454" cy="3176905"/>
            </a:xfrm>
            <a:custGeom>
              <a:avLst/>
              <a:gdLst/>
              <a:ahLst/>
              <a:cxnLst/>
              <a:rect l="l" t="t" r="r" b="b"/>
              <a:pathLst>
                <a:path w="4021454" h="3176904">
                  <a:moveTo>
                    <a:pt x="0" y="0"/>
                  </a:moveTo>
                  <a:lnTo>
                    <a:pt x="701549" y="3176814"/>
                  </a:lnTo>
                  <a:lnTo>
                    <a:pt x="4020924" y="31768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81813" y="0"/>
              <a:ext cx="1269365" cy="2164715"/>
            </a:xfrm>
            <a:custGeom>
              <a:avLst/>
              <a:gdLst/>
              <a:ahLst/>
              <a:cxnLst/>
              <a:rect l="l" t="t" r="r" b="b"/>
              <a:pathLst>
                <a:path w="1269365" h="2164715">
                  <a:moveTo>
                    <a:pt x="1269008" y="0"/>
                  </a:moveTo>
                  <a:lnTo>
                    <a:pt x="0" y="0"/>
                  </a:lnTo>
                  <a:lnTo>
                    <a:pt x="71495" y="2164426"/>
                  </a:lnTo>
                  <a:lnTo>
                    <a:pt x="1269008" y="0"/>
                  </a:lnTo>
                  <a:close/>
                </a:path>
              </a:pathLst>
            </a:custGeom>
            <a:solidFill>
              <a:srgbClr val="2F51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7673975" cy="11308715"/>
            </a:xfrm>
            <a:custGeom>
              <a:avLst/>
              <a:gdLst/>
              <a:ahLst/>
              <a:cxnLst/>
              <a:rect l="l" t="t" r="r" b="b"/>
              <a:pathLst>
                <a:path w="7673975" h="11308715">
                  <a:moveTo>
                    <a:pt x="7673965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7673965" y="11308556"/>
                  </a:lnTo>
                  <a:lnTo>
                    <a:pt x="7673965" y="5911223"/>
                  </a:lnTo>
                  <a:lnTo>
                    <a:pt x="3930697" y="5911223"/>
                  </a:lnTo>
                  <a:lnTo>
                    <a:pt x="3878484" y="5903967"/>
                  </a:lnTo>
                  <a:lnTo>
                    <a:pt x="3872363" y="5901181"/>
                  </a:lnTo>
                  <a:lnTo>
                    <a:pt x="2863357" y="5901181"/>
                  </a:lnTo>
                  <a:lnTo>
                    <a:pt x="2863357" y="5877726"/>
                  </a:lnTo>
                  <a:lnTo>
                    <a:pt x="2902238" y="5872681"/>
                  </a:lnTo>
                  <a:lnTo>
                    <a:pt x="2933341" y="5837787"/>
                  </a:lnTo>
                  <a:lnTo>
                    <a:pt x="2935345" y="5797310"/>
                  </a:lnTo>
                  <a:lnTo>
                    <a:pt x="2935387" y="5461404"/>
                  </a:lnTo>
                  <a:lnTo>
                    <a:pt x="2933418" y="5418193"/>
                  </a:lnTo>
                  <a:lnTo>
                    <a:pt x="2924543" y="5394696"/>
                  </a:lnTo>
                  <a:lnTo>
                    <a:pt x="2904310" y="5384241"/>
                  </a:lnTo>
                  <a:lnTo>
                    <a:pt x="2868268" y="5380150"/>
                  </a:lnTo>
                  <a:lnTo>
                    <a:pt x="2868268" y="5356695"/>
                  </a:lnTo>
                  <a:lnTo>
                    <a:pt x="3326973" y="5356695"/>
                  </a:lnTo>
                  <a:lnTo>
                    <a:pt x="3302904" y="5353344"/>
                  </a:lnTo>
                  <a:lnTo>
                    <a:pt x="3302904" y="5334078"/>
                  </a:lnTo>
                  <a:lnTo>
                    <a:pt x="3333789" y="5328432"/>
                  </a:lnTo>
                  <a:lnTo>
                    <a:pt x="3365825" y="5320984"/>
                  </a:lnTo>
                  <a:lnTo>
                    <a:pt x="3396481" y="5312751"/>
                  </a:lnTo>
                  <a:lnTo>
                    <a:pt x="3423225" y="5304749"/>
                  </a:lnTo>
                  <a:lnTo>
                    <a:pt x="7673965" y="5304749"/>
                  </a:lnTo>
                  <a:lnTo>
                    <a:pt x="7673965" y="0"/>
                  </a:lnTo>
                  <a:close/>
                </a:path>
                <a:path w="7673975" h="11308715">
                  <a:moveTo>
                    <a:pt x="4203275" y="5525067"/>
                  </a:moveTo>
                  <a:lnTo>
                    <a:pt x="3930697" y="5525067"/>
                  </a:lnTo>
                  <a:lnTo>
                    <a:pt x="3979098" y="5531691"/>
                  </a:lnTo>
                  <a:lnTo>
                    <a:pt x="4021859" y="5550414"/>
                  </a:lnTo>
                  <a:lnTo>
                    <a:pt x="4057570" y="5579515"/>
                  </a:lnTo>
                  <a:lnTo>
                    <a:pt x="4084822" y="5617273"/>
                  </a:lnTo>
                  <a:lnTo>
                    <a:pt x="4102206" y="5661964"/>
                  </a:lnTo>
                  <a:lnTo>
                    <a:pt x="4108314" y="5711867"/>
                  </a:lnTo>
                  <a:lnTo>
                    <a:pt x="4102728" y="5765372"/>
                  </a:lnTo>
                  <a:lnTo>
                    <a:pt x="4087276" y="5810364"/>
                  </a:lnTo>
                  <a:lnTo>
                    <a:pt x="4063922" y="5846946"/>
                  </a:lnTo>
                  <a:lnTo>
                    <a:pt x="4034625" y="5875221"/>
                  </a:lnTo>
                  <a:lnTo>
                    <a:pt x="4001347" y="5895290"/>
                  </a:lnTo>
                  <a:lnTo>
                    <a:pt x="3930697" y="5911223"/>
                  </a:lnTo>
                  <a:lnTo>
                    <a:pt x="4283492" y="5911223"/>
                  </a:lnTo>
                  <a:lnTo>
                    <a:pt x="4249202" y="5904955"/>
                  </a:lnTo>
                  <a:lnTo>
                    <a:pt x="4224045" y="5886202"/>
                  </a:lnTo>
                  <a:lnTo>
                    <a:pt x="4208557" y="5855042"/>
                  </a:lnTo>
                  <a:lnTo>
                    <a:pt x="4203275" y="5811550"/>
                  </a:lnTo>
                  <a:lnTo>
                    <a:pt x="4203275" y="5567788"/>
                  </a:lnTo>
                  <a:lnTo>
                    <a:pt x="4146795" y="5567788"/>
                  </a:lnTo>
                  <a:lnTo>
                    <a:pt x="4143517" y="5559401"/>
                  </a:lnTo>
                  <a:lnTo>
                    <a:pt x="4165621" y="5535108"/>
                  </a:lnTo>
                  <a:lnTo>
                    <a:pt x="4203275" y="5535108"/>
                  </a:lnTo>
                  <a:lnTo>
                    <a:pt x="4203275" y="5525067"/>
                  </a:lnTo>
                  <a:close/>
                </a:path>
                <a:path w="7673975" h="11308715">
                  <a:moveTo>
                    <a:pt x="4449262" y="5849235"/>
                  </a:moveTo>
                  <a:lnTo>
                    <a:pt x="4366160" y="5849235"/>
                  </a:lnTo>
                  <a:lnTo>
                    <a:pt x="4373521" y="5871014"/>
                  </a:lnTo>
                  <a:lnTo>
                    <a:pt x="4317868" y="5900343"/>
                  </a:lnTo>
                  <a:lnTo>
                    <a:pt x="4307661" y="5905219"/>
                  </a:lnTo>
                  <a:lnTo>
                    <a:pt x="4298222" y="5908606"/>
                  </a:lnTo>
                  <a:lnTo>
                    <a:pt x="4290012" y="5910581"/>
                  </a:lnTo>
                  <a:lnTo>
                    <a:pt x="4283492" y="5911223"/>
                  </a:lnTo>
                  <a:lnTo>
                    <a:pt x="4583881" y="5911223"/>
                  </a:lnTo>
                  <a:lnTo>
                    <a:pt x="4531664" y="5903967"/>
                  </a:lnTo>
                  <a:lnTo>
                    <a:pt x="4487564" y="5883892"/>
                  </a:lnTo>
                  <a:lnTo>
                    <a:pt x="4452196" y="5853532"/>
                  </a:lnTo>
                  <a:lnTo>
                    <a:pt x="4449262" y="5849235"/>
                  </a:lnTo>
                  <a:close/>
                </a:path>
                <a:path w="7673975" h="11308715">
                  <a:moveTo>
                    <a:pt x="7673965" y="5525067"/>
                  </a:moveTo>
                  <a:lnTo>
                    <a:pt x="4583881" y="5525067"/>
                  </a:lnTo>
                  <a:lnTo>
                    <a:pt x="4632279" y="5531691"/>
                  </a:lnTo>
                  <a:lnTo>
                    <a:pt x="4675038" y="5550414"/>
                  </a:lnTo>
                  <a:lnTo>
                    <a:pt x="4710750" y="5579515"/>
                  </a:lnTo>
                  <a:lnTo>
                    <a:pt x="4738004" y="5617273"/>
                  </a:lnTo>
                  <a:lnTo>
                    <a:pt x="4755390" y="5661964"/>
                  </a:lnTo>
                  <a:lnTo>
                    <a:pt x="4761498" y="5711867"/>
                  </a:lnTo>
                  <a:lnTo>
                    <a:pt x="4755912" y="5765372"/>
                  </a:lnTo>
                  <a:lnTo>
                    <a:pt x="4740461" y="5810364"/>
                  </a:lnTo>
                  <a:lnTo>
                    <a:pt x="4717106" y="5846946"/>
                  </a:lnTo>
                  <a:lnTo>
                    <a:pt x="4687809" y="5875221"/>
                  </a:lnTo>
                  <a:lnTo>
                    <a:pt x="4654531" y="5895290"/>
                  </a:lnTo>
                  <a:lnTo>
                    <a:pt x="4583881" y="5911223"/>
                  </a:lnTo>
                  <a:lnTo>
                    <a:pt x="7673965" y="5911223"/>
                  </a:lnTo>
                  <a:lnTo>
                    <a:pt x="7673965" y="5525067"/>
                  </a:lnTo>
                  <a:close/>
                </a:path>
                <a:path w="7673975" h="11308715">
                  <a:moveTo>
                    <a:pt x="3004149" y="5665796"/>
                  </a:moveTo>
                  <a:lnTo>
                    <a:pt x="3004149" y="5797310"/>
                  </a:lnTo>
                  <a:lnTo>
                    <a:pt x="3006450" y="5839201"/>
                  </a:lnTo>
                  <a:lnTo>
                    <a:pt x="3017039" y="5862326"/>
                  </a:lnTo>
                  <a:lnTo>
                    <a:pt x="3041441" y="5873048"/>
                  </a:lnTo>
                  <a:lnTo>
                    <a:pt x="3085183" y="5877726"/>
                  </a:lnTo>
                  <a:lnTo>
                    <a:pt x="3085183" y="5901181"/>
                  </a:lnTo>
                  <a:lnTo>
                    <a:pt x="3302087" y="5901181"/>
                  </a:lnTo>
                  <a:lnTo>
                    <a:pt x="3302087" y="5879402"/>
                  </a:lnTo>
                  <a:lnTo>
                    <a:pt x="3331628" y="5875330"/>
                  </a:lnTo>
                  <a:lnTo>
                    <a:pt x="3348738" y="5866309"/>
                  </a:lnTo>
                  <a:lnTo>
                    <a:pt x="3356639" y="5847710"/>
                  </a:lnTo>
                  <a:lnTo>
                    <a:pt x="3358526" y="5815423"/>
                  </a:lnTo>
                  <a:lnTo>
                    <a:pt x="3358557" y="5682329"/>
                  </a:lnTo>
                  <a:lnTo>
                    <a:pt x="3081902" y="5682329"/>
                  </a:lnTo>
                  <a:lnTo>
                    <a:pt x="3072540" y="5682172"/>
                  </a:lnTo>
                  <a:lnTo>
                    <a:pt x="3064712" y="5681701"/>
                  </a:lnTo>
                  <a:lnTo>
                    <a:pt x="3004149" y="5665796"/>
                  </a:lnTo>
                  <a:close/>
                </a:path>
                <a:path w="7673975" h="11308715">
                  <a:moveTo>
                    <a:pt x="3508353" y="5572804"/>
                  </a:moveTo>
                  <a:lnTo>
                    <a:pt x="3485151" y="5575711"/>
                  </a:lnTo>
                  <a:lnTo>
                    <a:pt x="3462719" y="5584116"/>
                  </a:lnTo>
                  <a:lnTo>
                    <a:pt x="3441821" y="5597546"/>
                  </a:lnTo>
                  <a:lnTo>
                    <a:pt x="3423225" y="5615525"/>
                  </a:lnTo>
                  <a:lnTo>
                    <a:pt x="3423248" y="5815423"/>
                  </a:lnTo>
                  <a:lnTo>
                    <a:pt x="3424619" y="5846885"/>
                  </a:lnTo>
                  <a:lnTo>
                    <a:pt x="3431309" y="5865367"/>
                  </a:lnTo>
                  <a:lnTo>
                    <a:pt x="3447053" y="5874741"/>
                  </a:lnTo>
                  <a:lnTo>
                    <a:pt x="3475611" y="5879402"/>
                  </a:lnTo>
                  <a:lnTo>
                    <a:pt x="3475611" y="5901181"/>
                  </a:lnTo>
                  <a:lnTo>
                    <a:pt x="3534541" y="5901181"/>
                  </a:lnTo>
                  <a:lnTo>
                    <a:pt x="3534541" y="5879402"/>
                  </a:lnTo>
                  <a:lnTo>
                    <a:pt x="3563010" y="5874858"/>
                  </a:lnTo>
                  <a:lnTo>
                    <a:pt x="3579354" y="5865681"/>
                  </a:lnTo>
                  <a:lnTo>
                    <a:pt x="3586796" y="5847239"/>
                  </a:lnTo>
                  <a:lnTo>
                    <a:pt x="3588532" y="5815423"/>
                  </a:lnTo>
                  <a:lnTo>
                    <a:pt x="3588560" y="5675837"/>
                  </a:lnTo>
                  <a:lnTo>
                    <a:pt x="3583739" y="5630764"/>
                  </a:lnTo>
                  <a:lnTo>
                    <a:pt x="3569020" y="5598566"/>
                  </a:lnTo>
                  <a:lnTo>
                    <a:pt x="3544020" y="5579245"/>
                  </a:lnTo>
                  <a:lnTo>
                    <a:pt x="3508353" y="5572804"/>
                  </a:lnTo>
                  <a:close/>
                </a:path>
                <a:path w="7673975" h="11308715">
                  <a:moveTo>
                    <a:pt x="3930697" y="5525067"/>
                  </a:moveTo>
                  <a:lnTo>
                    <a:pt x="3540269" y="5525067"/>
                  </a:lnTo>
                  <a:lnTo>
                    <a:pt x="3577476" y="5530314"/>
                  </a:lnTo>
                  <a:lnTo>
                    <a:pt x="3608673" y="5546538"/>
                  </a:lnTo>
                  <a:lnTo>
                    <a:pt x="3632562" y="5574463"/>
                  </a:lnTo>
                  <a:lnTo>
                    <a:pt x="3647846" y="5614812"/>
                  </a:lnTo>
                  <a:lnTo>
                    <a:pt x="3653229" y="5668309"/>
                  </a:lnTo>
                  <a:lnTo>
                    <a:pt x="3653255" y="5815423"/>
                  </a:lnTo>
                  <a:lnTo>
                    <a:pt x="3654878" y="5847710"/>
                  </a:lnTo>
                  <a:lnTo>
                    <a:pt x="3662129" y="5866309"/>
                  </a:lnTo>
                  <a:lnTo>
                    <a:pt x="3678434" y="5875330"/>
                  </a:lnTo>
                  <a:lnTo>
                    <a:pt x="3707248" y="5879402"/>
                  </a:lnTo>
                  <a:lnTo>
                    <a:pt x="3707248" y="5901181"/>
                  </a:lnTo>
                  <a:lnTo>
                    <a:pt x="3872363" y="5901181"/>
                  </a:lnTo>
                  <a:lnTo>
                    <a:pt x="3834387" y="5883892"/>
                  </a:lnTo>
                  <a:lnTo>
                    <a:pt x="3799021" y="5853532"/>
                  </a:lnTo>
                  <a:lnTo>
                    <a:pt x="3773000" y="5815423"/>
                  </a:lnTo>
                  <a:lnTo>
                    <a:pt x="3756936" y="5772099"/>
                  </a:lnTo>
                  <a:lnTo>
                    <a:pt x="3751445" y="5726097"/>
                  </a:lnTo>
                  <a:lnTo>
                    <a:pt x="3757466" y="5671445"/>
                  </a:lnTo>
                  <a:lnTo>
                    <a:pt x="3773954" y="5625803"/>
                  </a:lnTo>
                  <a:lnTo>
                    <a:pt x="3798545" y="5588953"/>
                  </a:lnTo>
                  <a:lnTo>
                    <a:pt x="3828878" y="5560673"/>
                  </a:lnTo>
                  <a:lnTo>
                    <a:pt x="3862589" y="5540745"/>
                  </a:lnTo>
                  <a:lnTo>
                    <a:pt x="3897316" y="5528950"/>
                  </a:lnTo>
                  <a:lnTo>
                    <a:pt x="3930697" y="5525067"/>
                  </a:lnTo>
                  <a:close/>
                </a:path>
                <a:path w="7673975" h="11308715">
                  <a:moveTo>
                    <a:pt x="3922519" y="5552700"/>
                  </a:moveTo>
                  <a:lnTo>
                    <a:pt x="3886272" y="5562295"/>
                  </a:lnTo>
                  <a:lnTo>
                    <a:pt x="3856012" y="5590503"/>
                  </a:lnTo>
                  <a:lnTo>
                    <a:pt x="3835268" y="5636458"/>
                  </a:lnTo>
                  <a:lnTo>
                    <a:pt x="3827569" y="5699292"/>
                  </a:lnTo>
                  <a:lnTo>
                    <a:pt x="3832787" y="5758989"/>
                  </a:lnTo>
                  <a:lnTo>
                    <a:pt x="3847709" y="5809761"/>
                  </a:lnTo>
                  <a:lnTo>
                    <a:pt x="3871236" y="5849114"/>
                  </a:lnTo>
                  <a:lnTo>
                    <a:pt x="3902266" y="5874555"/>
                  </a:lnTo>
                  <a:lnTo>
                    <a:pt x="3939702" y="5883590"/>
                  </a:lnTo>
                  <a:lnTo>
                    <a:pt x="3975566" y="5875775"/>
                  </a:lnTo>
                  <a:lnTo>
                    <a:pt x="4004984" y="5849975"/>
                  </a:lnTo>
                  <a:lnTo>
                    <a:pt x="4024885" y="5802659"/>
                  </a:lnTo>
                  <a:lnTo>
                    <a:pt x="4032201" y="5730296"/>
                  </a:lnTo>
                  <a:lnTo>
                    <a:pt x="4027631" y="5674191"/>
                  </a:lnTo>
                  <a:lnTo>
                    <a:pt x="4014102" y="5625443"/>
                  </a:lnTo>
                  <a:lnTo>
                    <a:pt x="3991891" y="5586987"/>
                  </a:lnTo>
                  <a:lnTo>
                    <a:pt x="3961271" y="5561761"/>
                  </a:lnTo>
                  <a:lnTo>
                    <a:pt x="3922519" y="5552700"/>
                  </a:lnTo>
                  <a:close/>
                </a:path>
                <a:path w="7673975" h="11308715">
                  <a:moveTo>
                    <a:pt x="4575693" y="5552700"/>
                  </a:moveTo>
                  <a:lnTo>
                    <a:pt x="4539450" y="5562295"/>
                  </a:lnTo>
                  <a:lnTo>
                    <a:pt x="4509189" y="5590503"/>
                  </a:lnTo>
                  <a:lnTo>
                    <a:pt x="4488443" y="5636458"/>
                  </a:lnTo>
                  <a:lnTo>
                    <a:pt x="4480743" y="5699292"/>
                  </a:lnTo>
                  <a:lnTo>
                    <a:pt x="4485962" y="5758989"/>
                  </a:lnTo>
                  <a:lnTo>
                    <a:pt x="4500887" y="5809761"/>
                  </a:lnTo>
                  <a:lnTo>
                    <a:pt x="4524416" y="5849114"/>
                  </a:lnTo>
                  <a:lnTo>
                    <a:pt x="4555449" y="5874555"/>
                  </a:lnTo>
                  <a:lnTo>
                    <a:pt x="4592886" y="5883590"/>
                  </a:lnTo>
                  <a:lnTo>
                    <a:pt x="4628744" y="5875775"/>
                  </a:lnTo>
                  <a:lnTo>
                    <a:pt x="4658159" y="5849975"/>
                  </a:lnTo>
                  <a:lnTo>
                    <a:pt x="4678059" y="5802659"/>
                  </a:lnTo>
                  <a:lnTo>
                    <a:pt x="4685375" y="5730296"/>
                  </a:lnTo>
                  <a:lnTo>
                    <a:pt x="4680805" y="5674191"/>
                  </a:lnTo>
                  <a:lnTo>
                    <a:pt x="4667276" y="5625443"/>
                  </a:lnTo>
                  <a:lnTo>
                    <a:pt x="4645065" y="5586987"/>
                  </a:lnTo>
                  <a:lnTo>
                    <a:pt x="4614445" y="5561761"/>
                  </a:lnTo>
                  <a:lnTo>
                    <a:pt x="4575693" y="5552700"/>
                  </a:lnTo>
                  <a:close/>
                </a:path>
                <a:path w="7673975" h="11308715">
                  <a:moveTo>
                    <a:pt x="7673965" y="5418683"/>
                  </a:moveTo>
                  <a:lnTo>
                    <a:pt x="4256477" y="5418683"/>
                  </a:lnTo>
                  <a:lnTo>
                    <a:pt x="4267932" y="5420358"/>
                  </a:lnTo>
                  <a:lnTo>
                    <a:pt x="4267932" y="5535108"/>
                  </a:lnTo>
                  <a:lnTo>
                    <a:pt x="4360432" y="5535108"/>
                  </a:lnTo>
                  <a:lnTo>
                    <a:pt x="4364151" y="5542928"/>
                  </a:lnTo>
                  <a:lnTo>
                    <a:pt x="4364254" y="5546538"/>
                  </a:lnTo>
                  <a:lnTo>
                    <a:pt x="4364320" y="5552700"/>
                  </a:lnTo>
                  <a:lnTo>
                    <a:pt x="4361467" y="5561388"/>
                  </a:lnTo>
                  <a:lnTo>
                    <a:pt x="4355521" y="5567788"/>
                  </a:lnTo>
                  <a:lnTo>
                    <a:pt x="4267932" y="5567788"/>
                  </a:lnTo>
                  <a:lnTo>
                    <a:pt x="4267932" y="5783059"/>
                  </a:lnTo>
                  <a:lnTo>
                    <a:pt x="4272473" y="5824250"/>
                  </a:lnTo>
                  <a:lnTo>
                    <a:pt x="4283997" y="5848717"/>
                  </a:lnTo>
                  <a:lnTo>
                    <a:pt x="4299358" y="5860461"/>
                  </a:lnTo>
                  <a:lnTo>
                    <a:pt x="4315407" y="5863486"/>
                  </a:lnTo>
                  <a:lnTo>
                    <a:pt x="4330357" y="5862085"/>
                  </a:lnTo>
                  <a:lnTo>
                    <a:pt x="4344156" y="5858563"/>
                  </a:lnTo>
                  <a:lnTo>
                    <a:pt x="4356270" y="5853940"/>
                  </a:lnTo>
                  <a:lnTo>
                    <a:pt x="4366160" y="5849235"/>
                  </a:lnTo>
                  <a:lnTo>
                    <a:pt x="4449262" y="5849235"/>
                  </a:lnTo>
                  <a:lnTo>
                    <a:pt x="4426174" y="5815423"/>
                  </a:lnTo>
                  <a:lnTo>
                    <a:pt x="4410110" y="5772099"/>
                  </a:lnTo>
                  <a:lnTo>
                    <a:pt x="4404619" y="5726097"/>
                  </a:lnTo>
                  <a:lnTo>
                    <a:pt x="4410640" y="5671445"/>
                  </a:lnTo>
                  <a:lnTo>
                    <a:pt x="4427128" y="5625803"/>
                  </a:lnTo>
                  <a:lnTo>
                    <a:pt x="4451720" y="5588953"/>
                  </a:lnTo>
                  <a:lnTo>
                    <a:pt x="4482053" y="5560673"/>
                  </a:lnTo>
                  <a:lnTo>
                    <a:pt x="4515766" y="5540745"/>
                  </a:lnTo>
                  <a:lnTo>
                    <a:pt x="4583881" y="5525067"/>
                  </a:lnTo>
                  <a:lnTo>
                    <a:pt x="7673965" y="5525067"/>
                  </a:lnTo>
                  <a:lnTo>
                    <a:pt x="7673965" y="5418683"/>
                  </a:lnTo>
                  <a:close/>
                </a:path>
                <a:path w="7673975" h="11308715">
                  <a:moveTo>
                    <a:pt x="3326973" y="5356695"/>
                  </a:moveTo>
                  <a:lnTo>
                    <a:pt x="3070440" y="5356695"/>
                  </a:lnTo>
                  <a:lnTo>
                    <a:pt x="3111843" y="5358657"/>
                  </a:lnTo>
                  <a:lnTo>
                    <a:pt x="3148715" y="5364857"/>
                  </a:lnTo>
                  <a:lnTo>
                    <a:pt x="3207954" y="5391867"/>
                  </a:lnTo>
                  <a:lnTo>
                    <a:pt x="3246528" y="5439304"/>
                  </a:lnTo>
                  <a:lnTo>
                    <a:pt x="3261157" y="5509978"/>
                  </a:lnTo>
                  <a:lnTo>
                    <a:pt x="3254847" y="5559464"/>
                  </a:lnTo>
                  <a:lnTo>
                    <a:pt x="3237419" y="5600108"/>
                  </a:lnTo>
                  <a:lnTo>
                    <a:pt x="3211124" y="5632282"/>
                  </a:lnTo>
                  <a:lnTo>
                    <a:pt x="3178213" y="5656358"/>
                  </a:lnTo>
                  <a:lnTo>
                    <a:pt x="3140938" y="5672707"/>
                  </a:lnTo>
                  <a:lnTo>
                    <a:pt x="3101549" y="5681701"/>
                  </a:lnTo>
                  <a:lnTo>
                    <a:pt x="3081902" y="5682329"/>
                  </a:lnTo>
                  <a:lnTo>
                    <a:pt x="3358557" y="5682329"/>
                  </a:lnTo>
                  <a:lnTo>
                    <a:pt x="3358468" y="5412800"/>
                  </a:lnTo>
                  <a:lnTo>
                    <a:pt x="3357458" y="5384085"/>
                  </a:lnTo>
                  <a:lnTo>
                    <a:pt x="3350988" y="5366429"/>
                  </a:lnTo>
                  <a:lnTo>
                    <a:pt x="3334389" y="5357728"/>
                  </a:lnTo>
                  <a:lnTo>
                    <a:pt x="3326973" y="5356695"/>
                  </a:lnTo>
                  <a:close/>
                </a:path>
                <a:path w="7673975" h="11308715">
                  <a:moveTo>
                    <a:pt x="3058985" y="5383490"/>
                  </a:moveTo>
                  <a:lnTo>
                    <a:pt x="3019504" y="5389502"/>
                  </a:lnTo>
                  <a:lnTo>
                    <a:pt x="3004149" y="5432913"/>
                  </a:lnTo>
                  <a:lnTo>
                    <a:pt x="3004149" y="5638142"/>
                  </a:lnTo>
                  <a:lnTo>
                    <a:pt x="3014173" y="5641481"/>
                  </a:lnTo>
                  <a:lnTo>
                    <a:pt x="3027881" y="5644744"/>
                  </a:lnTo>
                  <a:lnTo>
                    <a:pt x="3044659" y="5647221"/>
                  </a:lnTo>
                  <a:lnTo>
                    <a:pt x="3063896" y="5648204"/>
                  </a:lnTo>
                  <a:lnTo>
                    <a:pt x="3096669" y="5644303"/>
                  </a:lnTo>
                  <a:lnTo>
                    <a:pt x="3128657" y="5631072"/>
                  </a:lnTo>
                  <a:lnTo>
                    <a:pt x="3156128" y="5606220"/>
                  </a:lnTo>
                  <a:lnTo>
                    <a:pt x="3175347" y="5567457"/>
                  </a:lnTo>
                  <a:lnTo>
                    <a:pt x="3182583" y="5512491"/>
                  </a:lnTo>
                  <a:lnTo>
                    <a:pt x="3172710" y="5454173"/>
                  </a:lnTo>
                  <a:lnTo>
                    <a:pt x="3145953" y="5414069"/>
                  </a:lnTo>
                  <a:lnTo>
                    <a:pt x="3106613" y="5390926"/>
                  </a:lnTo>
                  <a:lnTo>
                    <a:pt x="3058985" y="5383490"/>
                  </a:lnTo>
                  <a:close/>
                </a:path>
                <a:path w="7673975" h="11308715">
                  <a:moveTo>
                    <a:pt x="7673965" y="5304749"/>
                  </a:moveTo>
                  <a:lnTo>
                    <a:pt x="3423225" y="5304749"/>
                  </a:lnTo>
                  <a:lnTo>
                    <a:pt x="3423225" y="5586217"/>
                  </a:lnTo>
                  <a:lnTo>
                    <a:pt x="3447384" y="5563936"/>
                  </a:lnTo>
                  <a:lnTo>
                    <a:pt x="3475916" y="5544329"/>
                  </a:lnTo>
                  <a:lnTo>
                    <a:pt x="3507363" y="5530379"/>
                  </a:lnTo>
                  <a:lnTo>
                    <a:pt x="3540269" y="5525067"/>
                  </a:lnTo>
                  <a:lnTo>
                    <a:pt x="4203275" y="5525067"/>
                  </a:lnTo>
                  <a:lnTo>
                    <a:pt x="4203275" y="5473958"/>
                  </a:lnTo>
                  <a:lnTo>
                    <a:pt x="4256477" y="5418683"/>
                  </a:lnTo>
                  <a:lnTo>
                    <a:pt x="7673965" y="5418683"/>
                  </a:lnTo>
                  <a:lnTo>
                    <a:pt x="7673965" y="5304749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6555"/>
              <a:ext cx="7486015" cy="11242040"/>
            </a:xfrm>
            <a:custGeom>
              <a:avLst/>
              <a:gdLst/>
              <a:ahLst/>
              <a:cxnLst/>
              <a:rect l="l" t="t" r="r" b="b"/>
              <a:pathLst>
                <a:path w="7486015" h="11242040">
                  <a:moveTo>
                    <a:pt x="7485985" y="11242000"/>
                  </a:moveTo>
                  <a:lnTo>
                    <a:pt x="0" y="0"/>
                  </a:lnTo>
                </a:path>
              </a:pathLst>
            </a:custGeom>
            <a:ln w="732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0"/>
              <a:ext cx="7501255" cy="11289665"/>
            </a:xfrm>
            <a:custGeom>
              <a:avLst/>
              <a:gdLst/>
              <a:ahLst/>
              <a:cxnLst/>
              <a:rect l="l" t="t" r="r" b="b"/>
              <a:pathLst>
                <a:path w="7501255" h="11289665">
                  <a:moveTo>
                    <a:pt x="0" y="11289225"/>
                  </a:moveTo>
                  <a:lnTo>
                    <a:pt x="7501051" y="0"/>
                  </a:lnTo>
                </a:path>
              </a:pathLst>
            </a:custGeom>
            <a:ln w="732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9345064" y="2141046"/>
            <a:ext cx="5526405" cy="11563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400" spc="-90" dirty="0">
                <a:solidFill>
                  <a:srgbClr val="3382C4"/>
                </a:solidFill>
              </a:rPr>
              <a:t>HEADLINE</a:t>
            </a:r>
            <a:r>
              <a:rPr sz="7400" spc="-80" dirty="0">
                <a:solidFill>
                  <a:srgbClr val="3382C4"/>
                </a:solidFill>
              </a:rPr>
              <a:t> </a:t>
            </a:r>
            <a:r>
              <a:rPr sz="7400" spc="10" dirty="0">
                <a:solidFill>
                  <a:srgbClr val="3382C4"/>
                </a:solidFill>
              </a:rPr>
              <a:t>1</a:t>
            </a:r>
            <a:endParaRPr sz="7400"/>
          </a:p>
        </p:txBody>
      </p:sp>
      <p:sp>
        <p:nvSpPr>
          <p:cNvPr id="10" name="object 10"/>
          <p:cNvSpPr txBox="1"/>
          <p:nvPr/>
        </p:nvSpPr>
        <p:spPr>
          <a:xfrm>
            <a:off x="9345064" y="3209076"/>
            <a:ext cx="370903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45815" algn="l"/>
              </a:tabLst>
            </a:pPr>
            <a:r>
              <a:rPr sz="4950" b="1" spc="-80" dirty="0">
                <a:solidFill>
                  <a:srgbClr val="EC008C"/>
                </a:solidFill>
                <a:latin typeface="Helvetica"/>
                <a:cs typeface="Helvetica"/>
              </a:rPr>
              <a:t>H</a:t>
            </a:r>
            <a:r>
              <a:rPr sz="4950" b="1" spc="-25" dirty="0">
                <a:solidFill>
                  <a:srgbClr val="EC008C"/>
                </a:solidFill>
                <a:latin typeface="Helvetica"/>
                <a:cs typeface="Helvetica"/>
              </a:rPr>
              <a:t>E</a:t>
            </a:r>
            <a:r>
              <a:rPr sz="4950" b="1" spc="-90" dirty="0">
                <a:solidFill>
                  <a:srgbClr val="EC008C"/>
                </a:solidFill>
                <a:latin typeface="Helvetica"/>
                <a:cs typeface="Helvetica"/>
              </a:rPr>
              <a:t>A</a:t>
            </a:r>
            <a:r>
              <a:rPr sz="4950" b="1" spc="-60" dirty="0">
                <a:solidFill>
                  <a:srgbClr val="EC008C"/>
                </a:solidFill>
                <a:latin typeface="Helvetica"/>
                <a:cs typeface="Helvetica"/>
              </a:rPr>
              <a:t>D</a:t>
            </a:r>
            <a:r>
              <a:rPr sz="4950" b="1" spc="-85" dirty="0">
                <a:solidFill>
                  <a:srgbClr val="EC008C"/>
                </a:solidFill>
                <a:latin typeface="Helvetica"/>
                <a:cs typeface="Helvetica"/>
              </a:rPr>
              <a:t>L</a:t>
            </a:r>
            <a:r>
              <a:rPr sz="4950" b="1" spc="-50" dirty="0">
                <a:solidFill>
                  <a:srgbClr val="EC008C"/>
                </a:solidFill>
                <a:latin typeface="Helvetica"/>
                <a:cs typeface="Helvetica"/>
              </a:rPr>
              <a:t>I</a:t>
            </a:r>
            <a:r>
              <a:rPr sz="4950" b="1" spc="-70" dirty="0">
                <a:solidFill>
                  <a:srgbClr val="EC008C"/>
                </a:solidFill>
                <a:latin typeface="Helvetica"/>
                <a:cs typeface="Helvetica"/>
              </a:rPr>
              <a:t>N</a:t>
            </a:r>
            <a:r>
              <a:rPr sz="4950" b="1" spc="-5" dirty="0">
                <a:solidFill>
                  <a:srgbClr val="EC008C"/>
                </a:solidFill>
                <a:latin typeface="Helvetica"/>
                <a:cs typeface="Helvetica"/>
              </a:rPr>
              <a:t>E</a:t>
            </a:r>
            <a:r>
              <a:rPr sz="4950" b="1" dirty="0">
                <a:solidFill>
                  <a:srgbClr val="EC008C"/>
                </a:solidFill>
                <a:latin typeface="Helvetica"/>
                <a:cs typeface="Helvetica"/>
              </a:rPr>
              <a:t>	</a:t>
            </a:r>
            <a:r>
              <a:rPr sz="4950" b="1" spc="-5" dirty="0">
                <a:solidFill>
                  <a:srgbClr val="EC008C"/>
                </a:solidFill>
                <a:latin typeface="Helvetica"/>
                <a:cs typeface="Helvetica"/>
              </a:rPr>
              <a:t>2</a:t>
            </a:r>
            <a:endParaRPr sz="4950">
              <a:latin typeface="Helvetica"/>
              <a:cs typeface="Helvetic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345064" y="4549349"/>
            <a:ext cx="9026525" cy="3041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82575">
              <a:lnSpc>
                <a:spcPct val="100000"/>
              </a:lnSpc>
              <a:spcBef>
                <a:spcPts val="95"/>
              </a:spcBef>
            </a:pPr>
            <a:r>
              <a:rPr sz="3300" b="1" spc="-20" dirty="0">
                <a:solidFill>
                  <a:srgbClr val="2F516E"/>
                </a:solidFill>
                <a:latin typeface="Helvetica"/>
                <a:cs typeface="Helvetica"/>
              </a:rPr>
              <a:t>AM </a:t>
            </a:r>
            <a:r>
              <a:rPr sz="3300" b="1" dirty="0">
                <a:solidFill>
                  <a:srgbClr val="2F516E"/>
                </a:solidFill>
                <a:latin typeface="Helvetica"/>
                <a:cs typeface="Helvetica"/>
              </a:rPr>
              <a:t>SI </a:t>
            </a:r>
            <a:r>
              <a:rPr sz="3300" b="1" spc="-20" dirty="0">
                <a:solidFill>
                  <a:srgbClr val="2F516E"/>
                </a:solidFill>
                <a:latin typeface="Helvetica"/>
                <a:cs typeface="Helvetica"/>
              </a:rPr>
              <a:t>UT </a:t>
            </a:r>
            <a:r>
              <a:rPr sz="3300" b="1" spc="-25" dirty="0">
                <a:solidFill>
                  <a:srgbClr val="2F516E"/>
                </a:solidFill>
                <a:latin typeface="Helvetica"/>
                <a:cs typeface="Helvetica"/>
              </a:rPr>
              <a:t>IPIENTIS APICIIS ERIO </a:t>
            </a:r>
            <a:r>
              <a:rPr sz="3300" b="1" spc="-35" dirty="0">
                <a:solidFill>
                  <a:srgbClr val="2F516E"/>
                </a:solidFill>
                <a:latin typeface="Helvetica"/>
                <a:cs typeface="Helvetica"/>
              </a:rPr>
              <a:t>IPISCIPSA  </a:t>
            </a:r>
            <a:r>
              <a:rPr sz="3300" b="1" spc="-55" dirty="0">
                <a:solidFill>
                  <a:srgbClr val="2F516E"/>
                </a:solidFill>
                <a:latin typeface="Helvetica"/>
                <a:cs typeface="Helvetica"/>
              </a:rPr>
              <a:t>QUAM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AUT AUT </a:t>
            </a:r>
            <a:r>
              <a:rPr sz="3300" b="1" spc="-130" dirty="0">
                <a:solidFill>
                  <a:srgbClr val="2F516E"/>
                </a:solidFill>
                <a:latin typeface="Helvetica"/>
                <a:cs typeface="Helvetica"/>
              </a:rPr>
              <a:t>PA </a:t>
            </a:r>
            <a:r>
              <a:rPr sz="3300" b="1" spc="-15" dirty="0">
                <a:solidFill>
                  <a:srgbClr val="2F516E"/>
                </a:solidFill>
                <a:latin typeface="Helvetica"/>
                <a:cs typeface="Helvetica"/>
              </a:rPr>
              <a:t>COMNIS </a:t>
            </a:r>
            <a:r>
              <a:rPr sz="3300" b="1" spc="-35" dirty="0">
                <a:solidFill>
                  <a:srgbClr val="2F516E"/>
                </a:solidFill>
                <a:latin typeface="Helvetica"/>
                <a:cs typeface="Helvetica"/>
              </a:rPr>
              <a:t>DOLUT </a:t>
            </a:r>
            <a:r>
              <a:rPr sz="3300" b="1" spc="-145" dirty="0">
                <a:solidFill>
                  <a:srgbClr val="2F516E"/>
                </a:solidFill>
                <a:latin typeface="Helvetica"/>
                <a:cs typeface="Helvetica"/>
              </a:rPr>
              <a:t>OPTAT-  </a:t>
            </a:r>
            <a:r>
              <a:rPr sz="3300" b="1" spc="-15" dirty="0">
                <a:solidFill>
                  <a:srgbClr val="2F516E"/>
                </a:solidFill>
                <a:latin typeface="Helvetica"/>
                <a:cs typeface="Helvetica"/>
              </a:rPr>
              <a:t>UR, </a:t>
            </a:r>
            <a:r>
              <a:rPr sz="3300" b="1" spc="-20" dirty="0">
                <a:solidFill>
                  <a:srgbClr val="2F516E"/>
                </a:solidFill>
                <a:latin typeface="Helvetica"/>
                <a:cs typeface="Helvetica"/>
              </a:rPr>
              <a:t>SITIAM </a:t>
            </a:r>
            <a:r>
              <a:rPr sz="3300" b="1" spc="-10" dirty="0">
                <a:solidFill>
                  <a:srgbClr val="2F516E"/>
                </a:solidFill>
                <a:latin typeface="Helvetica"/>
                <a:cs typeface="Helvetica"/>
              </a:rPr>
              <a:t>AM, </a:t>
            </a:r>
            <a:r>
              <a:rPr sz="3300" b="1" spc="-55" dirty="0">
                <a:solidFill>
                  <a:srgbClr val="2F516E"/>
                </a:solidFill>
                <a:latin typeface="Helvetica"/>
                <a:cs typeface="Helvetica"/>
              </a:rPr>
              <a:t>TENDIATEMPOS </a:t>
            </a:r>
            <a:r>
              <a:rPr sz="3300" b="1" spc="-20" dirty="0">
                <a:solidFill>
                  <a:srgbClr val="2F516E"/>
                </a:solidFill>
                <a:latin typeface="Helvetica"/>
                <a:cs typeface="Helvetica"/>
              </a:rPr>
              <a:t>QUIA </a:t>
            </a:r>
            <a:r>
              <a:rPr sz="3300" b="1" spc="-5" dirty="0">
                <a:solidFill>
                  <a:srgbClr val="2F516E"/>
                </a:solidFill>
                <a:latin typeface="Helvetica"/>
                <a:cs typeface="Helvetica"/>
              </a:rPr>
              <a:t>SIM  A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PRO </a:t>
            </a:r>
            <a:r>
              <a:rPr sz="3300" b="1" spc="-40" dirty="0">
                <a:solidFill>
                  <a:srgbClr val="2F516E"/>
                </a:solidFill>
                <a:latin typeface="Helvetica"/>
                <a:cs typeface="Helvetica"/>
              </a:rPr>
              <a:t>CORUM </a:t>
            </a:r>
            <a:r>
              <a:rPr sz="3300" b="1" spc="-30" dirty="0">
                <a:solidFill>
                  <a:srgbClr val="2F516E"/>
                </a:solidFill>
                <a:latin typeface="Helvetica"/>
                <a:cs typeface="Helvetica"/>
              </a:rPr>
              <a:t>IUSANT </a:t>
            </a:r>
            <a:r>
              <a:rPr sz="3300" b="1" spc="-10" dirty="0">
                <a:solidFill>
                  <a:srgbClr val="2F516E"/>
                </a:solidFill>
                <a:latin typeface="Helvetica"/>
                <a:cs typeface="Helvetica"/>
              </a:rPr>
              <a:t>ET</a:t>
            </a:r>
            <a:r>
              <a:rPr sz="3300" b="1" spc="110" dirty="0">
                <a:solidFill>
                  <a:srgbClr val="2F516E"/>
                </a:solidFill>
                <a:latin typeface="Helvetica"/>
                <a:cs typeface="Helvetica"/>
              </a:rPr>
              <a:t>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LATURERIBUSA</a:t>
            </a:r>
            <a:endParaRPr sz="3300">
              <a:latin typeface="Helvetica"/>
              <a:cs typeface="Helvetica"/>
            </a:endParaRPr>
          </a:p>
          <a:p>
            <a:pPr marL="12700" marR="5080">
              <a:lnSpc>
                <a:spcPts val="3960"/>
              </a:lnSpc>
              <a:spcBef>
                <a:spcPts val="125"/>
              </a:spcBef>
            </a:pPr>
            <a:r>
              <a:rPr sz="3300" b="1" spc="-25" dirty="0">
                <a:solidFill>
                  <a:srgbClr val="2F516E"/>
                </a:solidFill>
                <a:latin typeface="Helvetica"/>
                <a:cs typeface="Helvetica"/>
              </a:rPr>
              <a:t>INCTUR </a:t>
            </a:r>
            <a:r>
              <a:rPr sz="3300" b="1" spc="-40" dirty="0">
                <a:solidFill>
                  <a:srgbClr val="2F516E"/>
                </a:solidFill>
                <a:latin typeface="Helvetica"/>
                <a:cs typeface="Helvetica"/>
              </a:rPr>
              <a:t>SEQUE </a:t>
            </a:r>
            <a:r>
              <a:rPr sz="3300" b="1" spc="-5" dirty="0">
                <a:solidFill>
                  <a:srgbClr val="2F516E"/>
                </a:solidFill>
                <a:latin typeface="Helvetica"/>
                <a:cs typeface="Helvetica"/>
              </a:rPr>
              <a:t>LAM </a:t>
            </a:r>
            <a:r>
              <a:rPr sz="3300" b="1" spc="-85" dirty="0">
                <a:solidFill>
                  <a:srgbClr val="2F516E"/>
                </a:solidFill>
                <a:latin typeface="Helvetica"/>
                <a:cs typeface="Helvetica"/>
              </a:rPr>
              <a:t>FACEA </a:t>
            </a:r>
            <a:r>
              <a:rPr sz="3300" b="1" spc="-25" dirty="0">
                <a:solidFill>
                  <a:srgbClr val="2F516E"/>
                </a:solidFill>
                <a:latin typeface="Helvetica"/>
                <a:cs typeface="Helvetica"/>
              </a:rPr>
              <a:t>DIPSUM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AUT </a:t>
            </a:r>
            <a:r>
              <a:rPr sz="3300" b="1" spc="-10" dirty="0">
                <a:solidFill>
                  <a:srgbClr val="2F516E"/>
                </a:solidFill>
                <a:latin typeface="Helvetica"/>
                <a:cs typeface="Helvetica"/>
              </a:rPr>
              <a:t>ET  </a:t>
            </a:r>
            <a:r>
              <a:rPr sz="3300" b="1" spc="-30" dirty="0">
                <a:solidFill>
                  <a:srgbClr val="2F516E"/>
                </a:solidFill>
                <a:latin typeface="Helvetica"/>
                <a:cs typeface="Helvetica"/>
              </a:rPr>
              <a:t>OMMOLUT </a:t>
            </a:r>
            <a:r>
              <a:rPr sz="3300" b="1" spc="-60" dirty="0">
                <a:solidFill>
                  <a:srgbClr val="2F516E"/>
                </a:solidFill>
                <a:latin typeface="Helvetica"/>
                <a:cs typeface="Helvetica"/>
              </a:rPr>
              <a:t>PRO </a:t>
            </a:r>
            <a:r>
              <a:rPr sz="3300" b="1" spc="-15" dirty="0">
                <a:solidFill>
                  <a:srgbClr val="2F516E"/>
                </a:solidFill>
                <a:latin typeface="Helvetica"/>
                <a:cs typeface="Helvetica"/>
              </a:rPr>
              <a:t>QUID</a:t>
            </a:r>
            <a:r>
              <a:rPr sz="3300" b="1" spc="70" dirty="0">
                <a:solidFill>
                  <a:srgbClr val="2F516E"/>
                </a:solidFill>
                <a:latin typeface="Helvetica"/>
                <a:cs typeface="Helvetica"/>
              </a:rPr>
              <a:t> </a:t>
            </a:r>
            <a:r>
              <a:rPr sz="3300" b="1" spc="-25" dirty="0">
                <a:solidFill>
                  <a:srgbClr val="2F516E"/>
                </a:solidFill>
                <a:latin typeface="Helvetica"/>
                <a:cs typeface="Helvetica"/>
              </a:rPr>
              <a:t>MAGNIMI,</a:t>
            </a:r>
            <a:endParaRPr sz="3300">
              <a:latin typeface="Helvetica"/>
              <a:cs typeface="Helvetic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6512857" y="10555634"/>
            <a:ext cx="3214370" cy="376555"/>
            <a:chOff x="16512857" y="10555634"/>
            <a:chExt cx="3214370" cy="376555"/>
          </a:xfrm>
        </p:grpSpPr>
        <p:sp>
          <p:nvSpPr>
            <p:cNvPr id="13" name="object 13"/>
            <p:cNvSpPr/>
            <p:nvPr/>
          </p:nvSpPr>
          <p:spPr>
            <a:xfrm>
              <a:off x="16523811" y="10558233"/>
              <a:ext cx="3203575" cy="367030"/>
            </a:xfrm>
            <a:custGeom>
              <a:avLst/>
              <a:gdLst/>
              <a:ahLst/>
              <a:cxnLst/>
              <a:rect l="l" t="t" r="r" b="b"/>
              <a:pathLst>
                <a:path w="3203575" h="367029">
                  <a:moveTo>
                    <a:pt x="3203337" y="0"/>
                  </a:moveTo>
                  <a:lnTo>
                    <a:pt x="0" y="0"/>
                  </a:lnTo>
                  <a:lnTo>
                    <a:pt x="0" y="366470"/>
                  </a:lnTo>
                  <a:lnTo>
                    <a:pt x="3203337" y="366470"/>
                  </a:lnTo>
                  <a:lnTo>
                    <a:pt x="3203337" y="0"/>
                  </a:lnTo>
                  <a:close/>
                </a:path>
              </a:pathLst>
            </a:custGeom>
            <a:solidFill>
              <a:srgbClr val="2F51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7035629" y="10676312"/>
              <a:ext cx="86360" cy="132080"/>
            </a:xfrm>
            <a:custGeom>
              <a:avLst/>
              <a:gdLst/>
              <a:ahLst/>
              <a:cxnLst/>
              <a:rect l="l" t="t" r="r" b="b"/>
              <a:pathLst>
                <a:path w="86359" h="132079">
                  <a:moveTo>
                    <a:pt x="85979" y="116840"/>
                  </a:moveTo>
                  <a:lnTo>
                    <a:pt x="15582" y="116840"/>
                  </a:lnTo>
                  <a:lnTo>
                    <a:pt x="15582" y="69850"/>
                  </a:lnTo>
                  <a:lnTo>
                    <a:pt x="78181" y="69850"/>
                  </a:lnTo>
                  <a:lnTo>
                    <a:pt x="78181" y="55880"/>
                  </a:lnTo>
                  <a:lnTo>
                    <a:pt x="15582" y="55880"/>
                  </a:lnTo>
                  <a:lnTo>
                    <a:pt x="15582" y="13970"/>
                  </a:lnTo>
                  <a:lnTo>
                    <a:pt x="82626" y="13970"/>
                  </a:lnTo>
                  <a:lnTo>
                    <a:pt x="82626" y="0"/>
                  </a:lnTo>
                  <a:lnTo>
                    <a:pt x="0" y="0"/>
                  </a:lnTo>
                  <a:lnTo>
                    <a:pt x="0" y="13970"/>
                  </a:lnTo>
                  <a:lnTo>
                    <a:pt x="0" y="55880"/>
                  </a:lnTo>
                  <a:lnTo>
                    <a:pt x="0" y="6985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85979" y="132080"/>
                  </a:lnTo>
                  <a:lnTo>
                    <a:pt x="85979" y="1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164706" y="10676310"/>
              <a:ext cx="114949" cy="13149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325529" y="10676305"/>
              <a:ext cx="99169" cy="1348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470590" y="10672957"/>
              <a:ext cx="116624" cy="13819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615073" y="10676310"/>
              <a:ext cx="238471" cy="13149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893288" y="10676313"/>
              <a:ext cx="15875" cy="132080"/>
            </a:xfrm>
            <a:custGeom>
              <a:avLst/>
              <a:gdLst/>
              <a:ahLst/>
              <a:cxnLst/>
              <a:rect l="l" t="t" r="r" b="b"/>
              <a:pathLst>
                <a:path w="15875" h="132079">
                  <a:moveTo>
                    <a:pt x="15591" y="0"/>
                  </a:moveTo>
                  <a:lnTo>
                    <a:pt x="0" y="0"/>
                  </a:lnTo>
                  <a:lnTo>
                    <a:pt x="0" y="131493"/>
                  </a:lnTo>
                  <a:lnTo>
                    <a:pt x="15591" y="131493"/>
                  </a:lnTo>
                  <a:lnTo>
                    <a:pt x="155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955309" y="10672958"/>
              <a:ext cx="137430" cy="13819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8139178" y="10676310"/>
              <a:ext cx="111797" cy="13149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8289796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8457127" y="10676312"/>
              <a:ext cx="76200" cy="132080"/>
            </a:xfrm>
            <a:custGeom>
              <a:avLst/>
              <a:gdLst/>
              <a:ahLst/>
              <a:cxnLst/>
              <a:rect l="l" t="t" r="r" b="b"/>
              <a:pathLst>
                <a:path w="76200" h="132079">
                  <a:moveTo>
                    <a:pt x="75768" y="116840"/>
                  </a:moveTo>
                  <a:lnTo>
                    <a:pt x="15582" y="116840"/>
                  </a:lnTo>
                  <a:lnTo>
                    <a:pt x="15582" y="0"/>
                  </a:lnTo>
                  <a:lnTo>
                    <a:pt x="0" y="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75768" y="132080"/>
                  </a:lnTo>
                  <a:lnTo>
                    <a:pt x="75768" y="1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8629119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8796446" y="10676312"/>
              <a:ext cx="244475" cy="132080"/>
            </a:xfrm>
            <a:custGeom>
              <a:avLst/>
              <a:gdLst/>
              <a:ahLst/>
              <a:cxnLst/>
              <a:rect l="l" t="t" r="r" b="b"/>
              <a:pathLst>
                <a:path w="244475" h="132079">
                  <a:moveTo>
                    <a:pt x="75768" y="116840"/>
                  </a:moveTo>
                  <a:lnTo>
                    <a:pt x="15582" y="116840"/>
                  </a:lnTo>
                  <a:lnTo>
                    <a:pt x="15582" y="0"/>
                  </a:lnTo>
                  <a:lnTo>
                    <a:pt x="0" y="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75768" y="132080"/>
                  </a:lnTo>
                  <a:lnTo>
                    <a:pt x="75768" y="116840"/>
                  </a:lnTo>
                  <a:close/>
                </a:path>
                <a:path w="244475" h="132079">
                  <a:moveTo>
                    <a:pt x="189979" y="116840"/>
                  </a:moveTo>
                  <a:lnTo>
                    <a:pt x="129794" y="116840"/>
                  </a:lnTo>
                  <a:lnTo>
                    <a:pt x="129794" y="0"/>
                  </a:lnTo>
                  <a:lnTo>
                    <a:pt x="114211" y="0"/>
                  </a:lnTo>
                  <a:lnTo>
                    <a:pt x="114211" y="116840"/>
                  </a:lnTo>
                  <a:lnTo>
                    <a:pt x="114211" y="132080"/>
                  </a:lnTo>
                  <a:lnTo>
                    <a:pt x="189979" y="132080"/>
                  </a:lnTo>
                  <a:lnTo>
                    <a:pt x="189979" y="116840"/>
                  </a:lnTo>
                  <a:close/>
                </a:path>
                <a:path w="244475" h="132079">
                  <a:moveTo>
                    <a:pt x="244030" y="12"/>
                  </a:moveTo>
                  <a:lnTo>
                    <a:pt x="228434" y="12"/>
                  </a:lnTo>
                  <a:lnTo>
                    <a:pt x="228434" y="131495"/>
                  </a:lnTo>
                  <a:lnTo>
                    <a:pt x="244030" y="131495"/>
                  </a:lnTo>
                  <a:lnTo>
                    <a:pt x="244030" y="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9079300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9246628" y="10676310"/>
              <a:ext cx="111797" cy="13149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9404882" y="10672957"/>
              <a:ext cx="116624" cy="138194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6512846" y="10555636"/>
              <a:ext cx="3138170" cy="376555"/>
            </a:xfrm>
            <a:custGeom>
              <a:avLst/>
              <a:gdLst/>
              <a:ahLst/>
              <a:cxnLst/>
              <a:rect l="l" t="t" r="r" b="b"/>
              <a:pathLst>
                <a:path w="3138169" h="376554">
                  <a:moveTo>
                    <a:pt x="119507" y="102362"/>
                  </a:moveTo>
                  <a:lnTo>
                    <a:pt x="113309" y="102362"/>
                  </a:lnTo>
                  <a:lnTo>
                    <a:pt x="110007" y="116116"/>
                  </a:lnTo>
                  <a:lnTo>
                    <a:pt x="106337" y="128460"/>
                  </a:lnTo>
                  <a:lnTo>
                    <a:pt x="79184" y="163880"/>
                  </a:lnTo>
                  <a:lnTo>
                    <a:pt x="23088" y="176974"/>
                  </a:lnTo>
                  <a:lnTo>
                    <a:pt x="787" y="177812"/>
                  </a:lnTo>
                  <a:lnTo>
                    <a:pt x="787" y="186105"/>
                  </a:lnTo>
                  <a:lnTo>
                    <a:pt x="43268" y="187883"/>
                  </a:lnTo>
                  <a:lnTo>
                    <a:pt x="82804" y="204711"/>
                  </a:lnTo>
                  <a:lnTo>
                    <a:pt x="104635" y="239801"/>
                  </a:lnTo>
                  <a:lnTo>
                    <a:pt x="113309" y="265188"/>
                  </a:lnTo>
                  <a:lnTo>
                    <a:pt x="119507" y="265188"/>
                  </a:lnTo>
                  <a:lnTo>
                    <a:pt x="119507" y="102362"/>
                  </a:lnTo>
                  <a:close/>
                </a:path>
                <a:path w="3138169" h="376554">
                  <a:moveTo>
                    <a:pt x="218833" y="281076"/>
                  </a:moveTo>
                  <a:lnTo>
                    <a:pt x="209664" y="281063"/>
                  </a:lnTo>
                  <a:lnTo>
                    <a:pt x="204673" y="289013"/>
                  </a:lnTo>
                  <a:lnTo>
                    <a:pt x="199745" y="296481"/>
                  </a:lnTo>
                  <a:lnTo>
                    <a:pt x="171411" y="330796"/>
                  </a:lnTo>
                  <a:lnTo>
                    <a:pt x="138112" y="353326"/>
                  </a:lnTo>
                  <a:lnTo>
                    <a:pt x="92938" y="363029"/>
                  </a:lnTo>
                  <a:lnTo>
                    <a:pt x="62293" y="364451"/>
                  </a:lnTo>
                  <a:lnTo>
                    <a:pt x="43472" y="364261"/>
                  </a:lnTo>
                  <a:lnTo>
                    <a:pt x="27508" y="363677"/>
                  </a:lnTo>
                  <a:lnTo>
                    <a:pt x="11938" y="362699"/>
                  </a:lnTo>
                  <a:lnTo>
                    <a:pt x="127" y="361340"/>
                  </a:lnTo>
                  <a:lnTo>
                    <a:pt x="0" y="372198"/>
                  </a:lnTo>
                  <a:lnTo>
                    <a:pt x="194983" y="372198"/>
                  </a:lnTo>
                  <a:lnTo>
                    <a:pt x="218833" y="281076"/>
                  </a:lnTo>
                  <a:close/>
                </a:path>
                <a:path w="3138169" h="376554">
                  <a:moveTo>
                    <a:pt x="470115" y="369760"/>
                  </a:moveTo>
                  <a:lnTo>
                    <a:pt x="430657" y="351853"/>
                  </a:lnTo>
                  <a:lnTo>
                    <a:pt x="409371" y="313677"/>
                  </a:lnTo>
                  <a:lnTo>
                    <a:pt x="398780" y="287058"/>
                  </a:lnTo>
                  <a:lnTo>
                    <a:pt x="392582" y="270725"/>
                  </a:lnTo>
                  <a:lnTo>
                    <a:pt x="373964" y="221145"/>
                  </a:lnTo>
                  <a:lnTo>
                    <a:pt x="348373" y="152133"/>
                  </a:lnTo>
                  <a:lnTo>
                    <a:pt x="315429" y="63042"/>
                  </a:lnTo>
                  <a:lnTo>
                    <a:pt x="314007" y="59232"/>
                  </a:lnTo>
                  <a:lnTo>
                    <a:pt x="314007" y="222453"/>
                  </a:lnTo>
                  <a:lnTo>
                    <a:pt x="285584" y="148894"/>
                  </a:lnTo>
                  <a:lnTo>
                    <a:pt x="300672" y="187553"/>
                  </a:lnTo>
                  <a:lnTo>
                    <a:pt x="314007" y="222453"/>
                  </a:lnTo>
                  <a:lnTo>
                    <a:pt x="314007" y="59232"/>
                  </a:lnTo>
                  <a:lnTo>
                    <a:pt x="305981" y="37668"/>
                  </a:lnTo>
                  <a:lnTo>
                    <a:pt x="300253" y="22428"/>
                  </a:lnTo>
                  <a:lnTo>
                    <a:pt x="291833" y="0"/>
                  </a:lnTo>
                  <a:lnTo>
                    <a:pt x="226225" y="0"/>
                  </a:lnTo>
                  <a:lnTo>
                    <a:pt x="231013" y="10528"/>
                  </a:lnTo>
                  <a:lnTo>
                    <a:pt x="313893" y="222453"/>
                  </a:lnTo>
                  <a:lnTo>
                    <a:pt x="329184" y="262674"/>
                  </a:lnTo>
                  <a:lnTo>
                    <a:pt x="344512" y="305917"/>
                  </a:lnTo>
                  <a:lnTo>
                    <a:pt x="355346" y="343916"/>
                  </a:lnTo>
                  <a:lnTo>
                    <a:pt x="355307" y="351942"/>
                  </a:lnTo>
                  <a:lnTo>
                    <a:pt x="320205" y="370814"/>
                  </a:lnTo>
                  <a:lnTo>
                    <a:pt x="319176" y="370814"/>
                  </a:lnTo>
                  <a:lnTo>
                    <a:pt x="319176" y="375970"/>
                  </a:lnTo>
                  <a:lnTo>
                    <a:pt x="470115" y="375970"/>
                  </a:lnTo>
                  <a:lnTo>
                    <a:pt x="470115" y="369760"/>
                  </a:lnTo>
                  <a:close/>
                </a:path>
                <a:path w="3138169" h="376554">
                  <a:moveTo>
                    <a:pt x="3137738" y="237515"/>
                  </a:moveTo>
                  <a:lnTo>
                    <a:pt x="3067329" y="237515"/>
                  </a:lnTo>
                  <a:lnTo>
                    <a:pt x="3067329" y="190525"/>
                  </a:lnTo>
                  <a:lnTo>
                    <a:pt x="3129927" y="190525"/>
                  </a:lnTo>
                  <a:lnTo>
                    <a:pt x="3129927" y="176555"/>
                  </a:lnTo>
                  <a:lnTo>
                    <a:pt x="3067329" y="176555"/>
                  </a:lnTo>
                  <a:lnTo>
                    <a:pt x="3067329" y="134645"/>
                  </a:lnTo>
                  <a:lnTo>
                    <a:pt x="3134385" y="134645"/>
                  </a:lnTo>
                  <a:lnTo>
                    <a:pt x="3134385" y="120675"/>
                  </a:lnTo>
                  <a:lnTo>
                    <a:pt x="3051746" y="120675"/>
                  </a:lnTo>
                  <a:lnTo>
                    <a:pt x="3051746" y="134645"/>
                  </a:lnTo>
                  <a:lnTo>
                    <a:pt x="3051746" y="176555"/>
                  </a:lnTo>
                  <a:lnTo>
                    <a:pt x="3051746" y="190525"/>
                  </a:lnTo>
                  <a:lnTo>
                    <a:pt x="3051746" y="237515"/>
                  </a:lnTo>
                  <a:lnTo>
                    <a:pt x="3051746" y="252755"/>
                  </a:lnTo>
                  <a:lnTo>
                    <a:pt x="3137738" y="252755"/>
                  </a:lnTo>
                  <a:lnTo>
                    <a:pt x="3137738" y="2375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6513637" y="10555635"/>
              <a:ext cx="199386" cy="7654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6716614" y="10733764"/>
              <a:ext cx="78105" cy="25400"/>
            </a:xfrm>
            <a:custGeom>
              <a:avLst/>
              <a:gdLst/>
              <a:ahLst/>
              <a:cxnLst/>
              <a:rect l="l" t="t" r="r" b="b"/>
              <a:pathLst>
                <a:path w="78105" h="25400">
                  <a:moveTo>
                    <a:pt x="0" y="0"/>
                  </a:moveTo>
                  <a:lnTo>
                    <a:pt x="8837" y="25140"/>
                  </a:lnTo>
                  <a:lnTo>
                    <a:pt x="62566" y="25071"/>
                  </a:lnTo>
                  <a:lnTo>
                    <a:pt x="77955" y="25192"/>
                  </a:lnTo>
                  <a:lnTo>
                    <a:pt x="77955" y="11999"/>
                  </a:lnTo>
                  <a:lnTo>
                    <a:pt x="58951" y="11999"/>
                  </a:lnTo>
                  <a:lnTo>
                    <a:pt x="54616" y="11853"/>
                  </a:lnTo>
                  <a:lnTo>
                    <a:pt x="34072" y="10156"/>
                  </a:lnTo>
                  <a:lnTo>
                    <a:pt x="24640" y="8827"/>
                  </a:lnTo>
                  <a:lnTo>
                    <a:pt x="15818" y="6692"/>
                  </a:lnTo>
                  <a:lnTo>
                    <a:pt x="7606" y="3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16512858" y="9565455"/>
            <a:ext cx="3214370" cy="945515"/>
          </a:xfrm>
          <a:custGeom>
            <a:avLst/>
            <a:gdLst/>
            <a:ahLst/>
            <a:cxnLst/>
            <a:rect l="l" t="t" r="r" b="b"/>
            <a:pathLst>
              <a:path w="3214369" h="945515">
                <a:moveTo>
                  <a:pt x="552526" y="570166"/>
                </a:moveTo>
                <a:lnTo>
                  <a:pt x="434695" y="693293"/>
                </a:lnTo>
                <a:lnTo>
                  <a:pt x="552526" y="693293"/>
                </a:lnTo>
                <a:lnTo>
                  <a:pt x="552526" y="570166"/>
                </a:lnTo>
                <a:close/>
              </a:path>
              <a:path w="3214369" h="945515">
                <a:moveTo>
                  <a:pt x="797712" y="367436"/>
                </a:moveTo>
                <a:lnTo>
                  <a:pt x="736879" y="367436"/>
                </a:lnTo>
                <a:lnTo>
                  <a:pt x="736879" y="693280"/>
                </a:lnTo>
                <a:lnTo>
                  <a:pt x="736879" y="785990"/>
                </a:lnTo>
                <a:lnTo>
                  <a:pt x="666902" y="785990"/>
                </a:lnTo>
                <a:lnTo>
                  <a:pt x="666902" y="888339"/>
                </a:lnTo>
                <a:lnTo>
                  <a:pt x="549630" y="888339"/>
                </a:lnTo>
                <a:lnTo>
                  <a:pt x="549630" y="785990"/>
                </a:lnTo>
                <a:lnTo>
                  <a:pt x="306336" y="785990"/>
                </a:lnTo>
                <a:lnTo>
                  <a:pt x="306336" y="684161"/>
                </a:lnTo>
                <a:lnTo>
                  <a:pt x="549033" y="427558"/>
                </a:lnTo>
                <a:lnTo>
                  <a:pt x="666902" y="427558"/>
                </a:lnTo>
                <a:lnTo>
                  <a:pt x="666902" y="693280"/>
                </a:lnTo>
                <a:lnTo>
                  <a:pt x="736879" y="693280"/>
                </a:lnTo>
                <a:lnTo>
                  <a:pt x="736879" y="367436"/>
                </a:lnTo>
                <a:lnTo>
                  <a:pt x="251777" y="367436"/>
                </a:lnTo>
                <a:lnTo>
                  <a:pt x="251777" y="427558"/>
                </a:lnTo>
                <a:lnTo>
                  <a:pt x="251777" y="888339"/>
                </a:lnTo>
                <a:lnTo>
                  <a:pt x="134505" y="888339"/>
                </a:lnTo>
                <a:lnTo>
                  <a:pt x="134505" y="571995"/>
                </a:lnTo>
                <a:lnTo>
                  <a:pt x="61582" y="571995"/>
                </a:lnTo>
                <a:lnTo>
                  <a:pt x="61582" y="511073"/>
                </a:lnTo>
                <a:lnTo>
                  <a:pt x="89814" y="502983"/>
                </a:lnTo>
                <a:lnTo>
                  <a:pt x="114096" y="488962"/>
                </a:lnTo>
                <a:lnTo>
                  <a:pt x="133121" y="465112"/>
                </a:lnTo>
                <a:lnTo>
                  <a:pt x="145605" y="427558"/>
                </a:lnTo>
                <a:lnTo>
                  <a:pt x="251777" y="427558"/>
                </a:lnTo>
                <a:lnTo>
                  <a:pt x="251777" y="367436"/>
                </a:lnTo>
                <a:lnTo>
                  <a:pt x="0" y="367436"/>
                </a:lnTo>
                <a:lnTo>
                  <a:pt x="0" y="945451"/>
                </a:lnTo>
                <a:lnTo>
                  <a:pt x="797712" y="945451"/>
                </a:lnTo>
                <a:lnTo>
                  <a:pt x="797712" y="888339"/>
                </a:lnTo>
                <a:lnTo>
                  <a:pt x="797712" y="427558"/>
                </a:lnTo>
                <a:lnTo>
                  <a:pt x="797712" y="367436"/>
                </a:lnTo>
                <a:close/>
              </a:path>
              <a:path w="3214369" h="945515">
                <a:moveTo>
                  <a:pt x="1066012" y="498017"/>
                </a:moveTo>
                <a:lnTo>
                  <a:pt x="1012748" y="498017"/>
                </a:lnTo>
                <a:lnTo>
                  <a:pt x="1012748" y="547484"/>
                </a:lnTo>
                <a:lnTo>
                  <a:pt x="1066012" y="547484"/>
                </a:lnTo>
                <a:lnTo>
                  <a:pt x="1066012" y="498017"/>
                </a:lnTo>
                <a:close/>
              </a:path>
              <a:path w="3214369" h="945515">
                <a:moveTo>
                  <a:pt x="1066012" y="427558"/>
                </a:moveTo>
                <a:lnTo>
                  <a:pt x="1012748" y="427558"/>
                </a:lnTo>
                <a:lnTo>
                  <a:pt x="1012748" y="472757"/>
                </a:lnTo>
                <a:lnTo>
                  <a:pt x="1066012" y="472757"/>
                </a:lnTo>
                <a:lnTo>
                  <a:pt x="1066012" y="427558"/>
                </a:lnTo>
                <a:close/>
              </a:path>
              <a:path w="3214369" h="945515">
                <a:moveTo>
                  <a:pt x="1141996" y="427558"/>
                </a:moveTo>
                <a:lnTo>
                  <a:pt x="1095781" y="427558"/>
                </a:lnTo>
                <a:lnTo>
                  <a:pt x="1095781" y="547484"/>
                </a:lnTo>
                <a:lnTo>
                  <a:pt x="1141996" y="547484"/>
                </a:lnTo>
                <a:lnTo>
                  <a:pt x="1141996" y="427558"/>
                </a:lnTo>
                <a:close/>
              </a:path>
              <a:path w="3214369" h="945515">
                <a:moveTo>
                  <a:pt x="1141996" y="367690"/>
                </a:moveTo>
                <a:lnTo>
                  <a:pt x="959866" y="367690"/>
                </a:lnTo>
                <a:lnTo>
                  <a:pt x="959866" y="427380"/>
                </a:lnTo>
                <a:lnTo>
                  <a:pt x="959866" y="452780"/>
                </a:lnTo>
                <a:lnTo>
                  <a:pt x="924471" y="452780"/>
                </a:lnTo>
                <a:lnTo>
                  <a:pt x="924471" y="548030"/>
                </a:lnTo>
                <a:lnTo>
                  <a:pt x="894727" y="548030"/>
                </a:lnTo>
                <a:lnTo>
                  <a:pt x="894727" y="452780"/>
                </a:lnTo>
                <a:lnTo>
                  <a:pt x="857377" y="452780"/>
                </a:lnTo>
                <a:lnTo>
                  <a:pt x="857377" y="427380"/>
                </a:lnTo>
                <a:lnTo>
                  <a:pt x="959866" y="427380"/>
                </a:lnTo>
                <a:lnTo>
                  <a:pt x="959866" y="367690"/>
                </a:lnTo>
                <a:lnTo>
                  <a:pt x="814044" y="367690"/>
                </a:lnTo>
                <a:lnTo>
                  <a:pt x="814044" y="427380"/>
                </a:lnTo>
                <a:lnTo>
                  <a:pt x="814044" y="452780"/>
                </a:lnTo>
                <a:lnTo>
                  <a:pt x="814044" y="548030"/>
                </a:lnTo>
                <a:lnTo>
                  <a:pt x="814044" y="591210"/>
                </a:lnTo>
                <a:lnTo>
                  <a:pt x="1141996" y="591210"/>
                </a:lnTo>
                <a:lnTo>
                  <a:pt x="1141996" y="548030"/>
                </a:lnTo>
                <a:lnTo>
                  <a:pt x="982967" y="548030"/>
                </a:lnTo>
                <a:lnTo>
                  <a:pt x="982967" y="452780"/>
                </a:lnTo>
                <a:lnTo>
                  <a:pt x="982967" y="427380"/>
                </a:lnTo>
                <a:lnTo>
                  <a:pt x="1141996" y="427380"/>
                </a:lnTo>
                <a:lnTo>
                  <a:pt x="1141996" y="367690"/>
                </a:lnTo>
                <a:close/>
              </a:path>
              <a:path w="3214369" h="945515">
                <a:moveTo>
                  <a:pt x="1485163" y="729488"/>
                </a:moveTo>
                <a:lnTo>
                  <a:pt x="1483436" y="718743"/>
                </a:lnTo>
                <a:lnTo>
                  <a:pt x="1477962" y="711301"/>
                </a:lnTo>
                <a:lnTo>
                  <a:pt x="1468285" y="706958"/>
                </a:lnTo>
                <a:lnTo>
                  <a:pt x="1453984" y="705548"/>
                </a:lnTo>
                <a:lnTo>
                  <a:pt x="1390789" y="705548"/>
                </a:lnTo>
                <a:lnTo>
                  <a:pt x="1390789" y="756539"/>
                </a:lnTo>
                <a:lnTo>
                  <a:pt x="1453705" y="756539"/>
                </a:lnTo>
                <a:lnTo>
                  <a:pt x="1468285" y="754722"/>
                </a:lnTo>
                <a:lnTo>
                  <a:pt x="1478026" y="749465"/>
                </a:lnTo>
                <a:lnTo>
                  <a:pt x="1483474" y="740968"/>
                </a:lnTo>
                <a:lnTo>
                  <a:pt x="1485163" y="729488"/>
                </a:lnTo>
                <a:close/>
              </a:path>
              <a:path w="3214369" h="945515">
                <a:moveTo>
                  <a:pt x="2297620" y="606247"/>
                </a:moveTo>
                <a:lnTo>
                  <a:pt x="2254948" y="606247"/>
                </a:lnTo>
                <a:lnTo>
                  <a:pt x="2254948" y="656069"/>
                </a:lnTo>
                <a:lnTo>
                  <a:pt x="2254948" y="704011"/>
                </a:lnTo>
                <a:lnTo>
                  <a:pt x="2186457" y="704011"/>
                </a:lnTo>
                <a:lnTo>
                  <a:pt x="2186457" y="888288"/>
                </a:lnTo>
                <a:lnTo>
                  <a:pt x="2128824" y="888288"/>
                </a:lnTo>
                <a:lnTo>
                  <a:pt x="2128824" y="704011"/>
                </a:lnTo>
                <a:lnTo>
                  <a:pt x="2056523" y="704011"/>
                </a:lnTo>
                <a:lnTo>
                  <a:pt x="2056523" y="656069"/>
                </a:lnTo>
                <a:lnTo>
                  <a:pt x="2254948" y="656069"/>
                </a:lnTo>
                <a:lnTo>
                  <a:pt x="2254948" y="606247"/>
                </a:lnTo>
                <a:lnTo>
                  <a:pt x="2026780" y="606247"/>
                </a:lnTo>
                <a:lnTo>
                  <a:pt x="2026780" y="841616"/>
                </a:lnTo>
                <a:lnTo>
                  <a:pt x="2026780" y="888288"/>
                </a:lnTo>
                <a:lnTo>
                  <a:pt x="1829511" y="888288"/>
                </a:lnTo>
                <a:lnTo>
                  <a:pt x="1829511" y="656069"/>
                </a:lnTo>
                <a:lnTo>
                  <a:pt x="2021497" y="656069"/>
                </a:lnTo>
                <a:lnTo>
                  <a:pt x="2021497" y="701840"/>
                </a:lnTo>
                <a:lnTo>
                  <a:pt x="1887143" y="701840"/>
                </a:lnTo>
                <a:lnTo>
                  <a:pt x="1887143" y="746086"/>
                </a:lnTo>
                <a:lnTo>
                  <a:pt x="1987677" y="746086"/>
                </a:lnTo>
                <a:lnTo>
                  <a:pt x="1987677" y="791857"/>
                </a:lnTo>
                <a:lnTo>
                  <a:pt x="1887143" y="791857"/>
                </a:lnTo>
                <a:lnTo>
                  <a:pt x="1887143" y="841616"/>
                </a:lnTo>
                <a:lnTo>
                  <a:pt x="2026780" y="841616"/>
                </a:lnTo>
                <a:lnTo>
                  <a:pt x="2026780" y="606247"/>
                </a:lnTo>
                <a:lnTo>
                  <a:pt x="1785073" y="606247"/>
                </a:lnTo>
                <a:lnTo>
                  <a:pt x="1785073" y="841616"/>
                </a:lnTo>
                <a:lnTo>
                  <a:pt x="1785073" y="888288"/>
                </a:lnTo>
                <a:lnTo>
                  <a:pt x="1587817" y="888288"/>
                </a:lnTo>
                <a:lnTo>
                  <a:pt x="1587817" y="656069"/>
                </a:lnTo>
                <a:lnTo>
                  <a:pt x="1779778" y="656069"/>
                </a:lnTo>
                <a:lnTo>
                  <a:pt x="1779778" y="701840"/>
                </a:lnTo>
                <a:lnTo>
                  <a:pt x="1645424" y="701840"/>
                </a:lnTo>
                <a:lnTo>
                  <a:pt x="1645424" y="746086"/>
                </a:lnTo>
                <a:lnTo>
                  <a:pt x="1745957" y="746086"/>
                </a:lnTo>
                <a:lnTo>
                  <a:pt x="1745957" y="791857"/>
                </a:lnTo>
                <a:lnTo>
                  <a:pt x="1645424" y="791857"/>
                </a:lnTo>
                <a:lnTo>
                  <a:pt x="1645424" y="841616"/>
                </a:lnTo>
                <a:lnTo>
                  <a:pt x="1785073" y="841616"/>
                </a:lnTo>
                <a:lnTo>
                  <a:pt x="1785073" y="606247"/>
                </a:lnTo>
                <a:lnTo>
                  <a:pt x="1543951" y="606247"/>
                </a:lnTo>
                <a:lnTo>
                  <a:pt x="1543951" y="886142"/>
                </a:lnTo>
                <a:lnTo>
                  <a:pt x="1543951" y="888288"/>
                </a:lnTo>
                <a:lnTo>
                  <a:pt x="1485150" y="888288"/>
                </a:lnTo>
                <a:lnTo>
                  <a:pt x="1483880" y="882154"/>
                </a:lnTo>
                <a:lnTo>
                  <a:pt x="1482725" y="873353"/>
                </a:lnTo>
                <a:lnTo>
                  <a:pt x="1481670" y="860348"/>
                </a:lnTo>
                <a:lnTo>
                  <a:pt x="1480743" y="841616"/>
                </a:lnTo>
                <a:lnTo>
                  <a:pt x="1478102" y="824306"/>
                </a:lnTo>
                <a:lnTo>
                  <a:pt x="1471041" y="812914"/>
                </a:lnTo>
                <a:lnTo>
                  <a:pt x="1458925" y="806640"/>
                </a:lnTo>
                <a:lnTo>
                  <a:pt x="1441069" y="804722"/>
                </a:lnTo>
                <a:lnTo>
                  <a:pt x="1390789" y="804722"/>
                </a:lnTo>
                <a:lnTo>
                  <a:pt x="1390789" y="888288"/>
                </a:lnTo>
                <a:lnTo>
                  <a:pt x="1333169" y="888288"/>
                </a:lnTo>
                <a:lnTo>
                  <a:pt x="1333169" y="656069"/>
                </a:lnTo>
                <a:lnTo>
                  <a:pt x="1458099" y="656069"/>
                </a:lnTo>
                <a:lnTo>
                  <a:pt x="1496047" y="660565"/>
                </a:lnTo>
                <a:lnTo>
                  <a:pt x="1522196" y="673773"/>
                </a:lnTo>
                <a:lnTo>
                  <a:pt x="1537322" y="695337"/>
                </a:lnTo>
                <a:lnTo>
                  <a:pt x="1542186" y="724890"/>
                </a:lnTo>
                <a:lnTo>
                  <a:pt x="1538998" y="747953"/>
                </a:lnTo>
                <a:lnTo>
                  <a:pt x="1530350" y="764438"/>
                </a:lnTo>
                <a:lnTo>
                  <a:pt x="1517624" y="775500"/>
                </a:lnTo>
                <a:lnTo>
                  <a:pt x="1502206" y="782307"/>
                </a:lnTo>
                <a:lnTo>
                  <a:pt x="1511490" y="785825"/>
                </a:lnTo>
                <a:lnTo>
                  <a:pt x="1533753" y="819137"/>
                </a:lnTo>
                <a:lnTo>
                  <a:pt x="1537208" y="851446"/>
                </a:lnTo>
                <a:lnTo>
                  <a:pt x="1538668" y="867498"/>
                </a:lnTo>
                <a:lnTo>
                  <a:pt x="1539849" y="877531"/>
                </a:lnTo>
                <a:lnTo>
                  <a:pt x="1541602" y="883996"/>
                </a:lnTo>
                <a:lnTo>
                  <a:pt x="1543951" y="886142"/>
                </a:lnTo>
                <a:lnTo>
                  <a:pt x="1543951" y="606247"/>
                </a:lnTo>
                <a:lnTo>
                  <a:pt x="1290205" y="606247"/>
                </a:lnTo>
                <a:lnTo>
                  <a:pt x="1290205" y="656069"/>
                </a:lnTo>
                <a:lnTo>
                  <a:pt x="1290205" y="704011"/>
                </a:lnTo>
                <a:lnTo>
                  <a:pt x="1221701" y="704011"/>
                </a:lnTo>
                <a:lnTo>
                  <a:pt x="1221701" y="888288"/>
                </a:lnTo>
                <a:lnTo>
                  <a:pt x="1164069" y="888288"/>
                </a:lnTo>
                <a:lnTo>
                  <a:pt x="1164069" y="727036"/>
                </a:lnTo>
                <a:lnTo>
                  <a:pt x="1164069" y="704011"/>
                </a:lnTo>
                <a:lnTo>
                  <a:pt x="1091755" y="704011"/>
                </a:lnTo>
                <a:lnTo>
                  <a:pt x="1091755" y="656069"/>
                </a:lnTo>
                <a:lnTo>
                  <a:pt x="1290205" y="656069"/>
                </a:lnTo>
                <a:lnTo>
                  <a:pt x="1290205" y="606247"/>
                </a:lnTo>
                <a:lnTo>
                  <a:pt x="1068146" y="606247"/>
                </a:lnTo>
                <a:lnTo>
                  <a:pt x="1068146" y="818248"/>
                </a:lnTo>
                <a:lnTo>
                  <a:pt x="1062164" y="851446"/>
                </a:lnTo>
                <a:lnTo>
                  <a:pt x="1043889" y="875055"/>
                </a:lnTo>
                <a:lnTo>
                  <a:pt x="1012825" y="889139"/>
                </a:lnTo>
                <a:lnTo>
                  <a:pt x="968489" y="893826"/>
                </a:lnTo>
                <a:lnTo>
                  <a:pt x="930490" y="890663"/>
                </a:lnTo>
                <a:lnTo>
                  <a:pt x="899541" y="881646"/>
                </a:lnTo>
                <a:lnTo>
                  <a:pt x="874560" y="867498"/>
                </a:lnTo>
                <a:lnTo>
                  <a:pt x="854417" y="848969"/>
                </a:lnTo>
                <a:lnTo>
                  <a:pt x="892340" y="813650"/>
                </a:lnTo>
                <a:lnTo>
                  <a:pt x="905802" y="826731"/>
                </a:lnTo>
                <a:lnTo>
                  <a:pt x="922807" y="836930"/>
                </a:lnTo>
                <a:lnTo>
                  <a:pt x="943406" y="843559"/>
                </a:lnTo>
                <a:lnTo>
                  <a:pt x="967600" y="845921"/>
                </a:lnTo>
                <a:lnTo>
                  <a:pt x="987704" y="844626"/>
                </a:lnTo>
                <a:lnTo>
                  <a:pt x="1001293" y="840651"/>
                </a:lnTo>
                <a:lnTo>
                  <a:pt x="1008976" y="833856"/>
                </a:lnTo>
                <a:lnTo>
                  <a:pt x="1011402" y="824090"/>
                </a:lnTo>
                <a:lnTo>
                  <a:pt x="1008976" y="813981"/>
                </a:lnTo>
                <a:lnTo>
                  <a:pt x="1008557" y="813650"/>
                </a:lnTo>
                <a:lnTo>
                  <a:pt x="1000633" y="807466"/>
                </a:lnTo>
                <a:lnTo>
                  <a:pt x="984732" y="802982"/>
                </a:lnTo>
                <a:lnTo>
                  <a:pt x="959637" y="798931"/>
                </a:lnTo>
                <a:lnTo>
                  <a:pt x="926020" y="792746"/>
                </a:lnTo>
                <a:lnTo>
                  <a:pt x="894727" y="781100"/>
                </a:lnTo>
                <a:lnTo>
                  <a:pt x="871639" y="759777"/>
                </a:lnTo>
                <a:lnTo>
                  <a:pt x="862634" y="724598"/>
                </a:lnTo>
                <a:lnTo>
                  <a:pt x="869518" y="692226"/>
                </a:lnTo>
                <a:lnTo>
                  <a:pt x="888949" y="669531"/>
                </a:lnTo>
                <a:lnTo>
                  <a:pt x="919200" y="656170"/>
                </a:lnTo>
                <a:lnTo>
                  <a:pt x="958481" y="651802"/>
                </a:lnTo>
                <a:lnTo>
                  <a:pt x="992428" y="654405"/>
                </a:lnTo>
                <a:lnTo>
                  <a:pt x="1020114" y="662076"/>
                </a:lnTo>
                <a:lnTo>
                  <a:pt x="1042784" y="674598"/>
                </a:lnTo>
                <a:lnTo>
                  <a:pt x="1061669" y="691718"/>
                </a:lnTo>
                <a:lnTo>
                  <a:pt x="1026096" y="727036"/>
                </a:lnTo>
                <a:lnTo>
                  <a:pt x="1016558" y="716864"/>
                </a:lnTo>
                <a:lnTo>
                  <a:pt x="1002690" y="707682"/>
                </a:lnTo>
                <a:lnTo>
                  <a:pt x="984135" y="701027"/>
                </a:lnTo>
                <a:lnTo>
                  <a:pt x="960539" y="698461"/>
                </a:lnTo>
                <a:lnTo>
                  <a:pt x="940993" y="699655"/>
                </a:lnTo>
                <a:lnTo>
                  <a:pt x="927760" y="703376"/>
                </a:lnTo>
                <a:lnTo>
                  <a:pt x="920267" y="709866"/>
                </a:lnTo>
                <a:lnTo>
                  <a:pt x="917905" y="719353"/>
                </a:lnTo>
                <a:lnTo>
                  <a:pt x="920457" y="729018"/>
                </a:lnTo>
                <a:lnTo>
                  <a:pt x="929233" y="735406"/>
                </a:lnTo>
                <a:lnTo>
                  <a:pt x="945959" y="739825"/>
                </a:lnTo>
                <a:lnTo>
                  <a:pt x="972312" y="743623"/>
                </a:lnTo>
                <a:lnTo>
                  <a:pt x="1006640" y="749846"/>
                </a:lnTo>
                <a:lnTo>
                  <a:pt x="1037424" y="762050"/>
                </a:lnTo>
                <a:lnTo>
                  <a:pt x="1059624" y="783704"/>
                </a:lnTo>
                <a:lnTo>
                  <a:pt x="1068146" y="818248"/>
                </a:lnTo>
                <a:lnTo>
                  <a:pt x="1068146" y="606247"/>
                </a:lnTo>
                <a:lnTo>
                  <a:pt x="814057" y="606247"/>
                </a:lnTo>
                <a:lnTo>
                  <a:pt x="814057" y="945438"/>
                </a:lnTo>
                <a:lnTo>
                  <a:pt x="2297620" y="945438"/>
                </a:lnTo>
                <a:lnTo>
                  <a:pt x="2297620" y="893826"/>
                </a:lnTo>
                <a:lnTo>
                  <a:pt x="2297620" y="888288"/>
                </a:lnTo>
                <a:lnTo>
                  <a:pt x="2297620" y="656069"/>
                </a:lnTo>
                <a:lnTo>
                  <a:pt x="2297620" y="651802"/>
                </a:lnTo>
                <a:lnTo>
                  <a:pt x="2297620" y="606247"/>
                </a:lnTo>
                <a:close/>
              </a:path>
              <a:path w="3214369" h="945515">
                <a:moveTo>
                  <a:pt x="3214281" y="0"/>
                </a:moveTo>
                <a:lnTo>
                  <a:pt x="3176574" y="0"/>
                </a:lnTo>
                <a:lnTo>
                  <a:pt x="3176574" y="61556"/>
                </a:lnTo>
                <a:lnTo>
                  <a:pt x="2873908" y="546366"/>
                </a:lnTo>
                <a:lnTo>
                  <a:pt x="2873908" y="894588"/>
                </a:lnTo>
                <a:lnTo>
                  <a:pt x="2667165" y="894588"/>
                </a:lnTo>
                <a:lnTo>
                  <a:pt x="2667165" y="544182"/>
                </a:lnTo>
                <a:lnTo>
                  <a:pt x="2353907" y="61556"/>
                </a:lnTo>
                <a:lnTo>
                  <a:pt x="2589085" y="61556"/>
                </a:lnTo>
                <a:lnTo>
                  <a:pt x="2780030" y="367855"/>
                </a:lnTo>
                <a:lnTo>
                  <a:pt x="2959316" y="61556"/>
                </a:lnTo>
                <a:lnTo>
                  <a:pt x="3176574" y="61556"/>
                </a:lnTo>
                <a:lnTo>
                  <a:pt x="3176574" y="0"/>
                </a:lnTo>
                <a:lnTo>
                  <a:pt x="2313101" y="0"/>
                </a:lnTo>
                <a:lnTo>
                  <a:pt x="2313101" y="945451"/>
                </a:lnTo>
                <a:lnTo>
                  <a:pt x="3214281" y="945451"/>
                </a:lnTo>
                <a:lnTo>
                  <a:pt x="3214281" y="894588"/>
                </a:lnTo>
                <a:lnTo>
                  <a:pt x="3214281" y="61556"/>
                </a:lnTo>
                <a:lnTo>
                  <a:pt x="3214281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2F516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-768350" y="-237490"/>
            <a:ext cx="7801392" cy="12292965"/>
            <a:chOff x="-157063" y="0"/>
            <a:chExt cx="7190105" cy="1162304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5400736" y="0"/>
                  </a:moveTo>
                  <a:lnTo>
                    <a:pt x="0" y="0"/>
                  </a:lnTo>
                  <a:lnTo>
                    <a:pt x="0" y="9106162"/>
                  </a:lnTo>
                  <a:lnTo>
                    <a:pt x="1402868" y="9245791"/>
                  </a:lnTo>
                  <a:lnTo>
                    <a:pt x="5400736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1402859" y="9245791"/>
                  </a:moveTo>
                  <a:lnTo>
                    <a:pt x="5400727" y="0"/>
                  </a:lnTo>
                </a:path>
                <a:path w="5401310" h="9246235">
                  <a:moveTo>
                    <a:pt x="0" y="9106159"/>
                  </a:moveTo>
                  <a:lnTo>
                    <a:pt x="1402859" y="9245791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3314286"/>
              <a:ext cx="6875780" cy="7994650"/>
            </a:xfrm>
            <a:custGeom>
              <a:avLst/>
              <a:gdLst/>
              <a:ahLst/>
              <a:cxnLst/>
              <a:rect l="l" t="t" r="r" b="b"/>
              <a:pathLst>
                <a:path w="6875780" h="7994650">
                  <a:moveTo>
                    <a:pt x="0" y="0"/>
                  </a:moveTo>
                  <a:lnTo>
                    <a:pt x="0" y="7994269"/>
                  </a:lnTo>
                  <a:lnTo>
                    <a:pt x="6875748" y="799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3314288"/>
              <a:ext cx="6875780" cy="7994650"/>
            </a:xfrm>
            <a:custGeom>
              <a:avLst/>
              <a:gdLst/>
              <a:ahLst/>
              <a:cxnLst/>
              <a:rect l="l" t="t" r="r" b="b"/>
              <a:pathLst>
                <a:path w="6875780" h="7994650">
                  <a:moveTo>
                    <a:pt x="0" y="0"/>
                  </a:moveTo>
                  <a:lnTo>
                    <a:pt x="6875744" y="7994267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1256645">
              <a:lnSpc>
                <a:spcPts val="10610"/>
              </a:lnSpc>
              <a:spcBef>
                <a:spcPts val="120"/>
              </a:spcBef>
            </a:pPr>
            <a:r>
              <a:rPr spc="-114" dirty="0"/>
              <a:t>HEADLINE</a:t>
            </a:r>
            <a:r>
              <a:rPr spc="-75" dirty="0"/>
              <a:t> </a:t>
            </a:r>
            <a:r>
              <a:rPr spc="10" dirty="0"/>
              <a:t>1</a:t>
            </a:r>
          </a:p>
          <a:p>
            <a:pPr marL="13089890">
              <a:lnSpc>
                <a:spcPts val="7670"/>
              </a:lnSpc>
              <a:tabLst>
                <a:tab pos="17514570" algn="l"/>
              </a:tabLst>
            </a:pPr>
            <a:r>
              <a:rPr sz="6600" spc="-125" dirty="0">
                <a:solidFill>
                  <a:srgbClr val="3382C4"/>
                </a:solidFill>
              </a:rPr>
              <a:t>H</a:t>
            </a:r>
            <a:r>
              <a:rPr sz="6600" spc="-55" dirty="0">
                <a:solidFill>
                  <a:srgbClr val="3382C4"/>
                </a:solidFill>
              </a:rPr>
              <a:t>E</a:t>
            </a:r>
            <a:r>
              <a:rPr sz="6600" spc="-145" dirty="0">
                <a:solidFill>
                  <a:srgbClr val="3382C4"/>
                </a:solidFill>
              </a:rPr>
              <a:t>A</a:t>
            </a:r>
            <a:r>
              <a:rPr sz="6600" spc="-100" dirty="0">
                <a:solidFill>
                  <a:srgbClr val="3382C4"/>
                </a:solidFill>
              </a:rPr>
              <a:t>D</a:t>
            </a:r>
            <a:r>
              <a:rPr sz="6600" spc="-135" dirty="0">
                <a:solidFill>
                  <a:srgbClr val="3382C4"/>
                </a:solidFill>
              </a:rPr>
              <a:t>L</a:t>
            </a:r>
            <a:r>
              <a:rPr sz="6600" spc="-85" dirty="0">
                <a:solidFill>
                  <a:srgbClr val="3382C4"/>
                </a:solidFill>
              </a:rPr>
              <a:t>I</a:t>
            </a:r>
            <a:r>
              <a:rPr sz="6600" spc="-114" dirty="0">
                <a:solidFill>
                  <a:srgbClr val="3382C4"/>
                </a:solidFill>
              </a:rPr>
              <a:t>N</a:t>
            </a:r>
            <a:r>
              <a:rPr sz="6600" spc="-5" dirty="0">
                <a:solidFill>
                  <a:srgbClr val="3382C4"/>
                </a:solidFill>
              </a:rPr>
              <a:t>E</a:t>
            </a:r>
            <a:r>
              <a:rPr sz="6600" dirty="0">
                <a:solidFill>
                  <a:srgbClr val="3382C4"/>
                </a:solidFill>
              </a:rPr>
              <a:t>	</a:t>
            </a:r>
            <a:r>
              <a:rPr sz="6600" spc="-5" dirty="0">
                <a:solidFill>
                  <a:srgbClr val="3382C4"/>
                </a:solidFill>
              </a:rPr>
              <a:t>2</a:t>
            </a:r>
            <a:endParaRPr sz="6600"/>
          </a:p>
        </p:txBody>
      </p:sp>
      <p:pic>
        <p:nvPicPr>
          <p:cNvPr id="68" name="Picture 67" descr="Text&#10;&#10;Description automatically generated">
            <a:extLst>
              <a:ext uri="{FF2B5EF4-FFF2-40B4-BE49-F238E27FC236}">
                <a16:creationId xmlns:a16="http://schemas.microsoft.com/office/drawing/2014/main" id="{B19B4596-2018-D056-ED9E-7CE05E88E0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021" y="9693275"/>
            <a:ext cx="9694127" cy="134663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-463550" y="-242018"/>
            <a:ext cx="7465913" cy="12068893"/>
            <a:chOff x="-157063" y="0"/>
            <a:chExt cx="7190105" cy="1162304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5400736" y="0"/>
                  </a:moveTo>
                  <a:lnTo>
                    <a:pt x="0" y="0"/>
                  </a:lnTo>
                  <a:lnTo>
                    <a:pt x="0" y="9106162"/>
                  </a:lnTo>
                  <a:lnTo>
                    <a:pt x="1402868" y="9245791"/>
                  </a:lnTo>
                  <a:lnTo>
                    <a:pt x="5400736" y="0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1402859" y="9245791"/>
                  </a:moveTo>
                  <a:lnTo>
                    <a:pt x="5400727" y="0"/>
                  </a:lnTo>
                </a:path>
                <a:path w="5401310" h="9246235">
                  <a:moveTo>
                    <a:pt x="0" y="9106159"/>
                  </a:moveTo>
                  <a:lnTo>
                    <a:pt x="1402859" y="9245791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3314286"/>
              <a:ext cx="6875780" cy="7994650"/>
            </a:xfrm>
            <a:custGeom>
              <a:avLst/>
              <a:gdLst/>
              <a:ahLst/>
              <a:cxnLst/>
              <a:rect l="l" t="t" r="r" b="b"/>
              <a:pathLst>
                <a:path w="6875780" h="7994650">
                  <a:moveTo>
                    <a:pt x="0" y="0"/>
                  </a:moveTo>
                  <a:lnTo>
                    <a:pt x="0" y="7994269"/>
                  </a:lnTo>
                  <a:lnTo>
                    <a:pt x="6875748" y="799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3314288"/>
              <a:ext cx="6875780" cy="7994650"/>
            </a:xfrm>
            <a:custGeom>
              <a:avLst/>
              <a:gdLst/>
              <a:ahLst/>
              <a:cxnLst/>
              <a:rect l="l" t="t" r="r" b="b"/>
              <a:pathLst>
                <a:path w="6875780" h="7994650">
                  <a:moveTo>
                    <a:pt x="0" y="0"/>
                  </a:moveTo>
                  <a:lnTo>
                    <a:pt x="6875744" y="7994267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1256645">
              <a:lnSpc>
                <a:spcPts val="10610"/>
              </a:lnSpc>
              <a:spcBef>
                <a:spcPts val="120"/>
              </a:spcBef>
            </a:pPr>
            <a:r>
              <a:rPr spc="-114" dirty="0"/>
              <a:t>HEADLINE</a:t>
            </a:r>
            <a:r>
              <a:rPr spc="-75" dirty="0"/>
              <a:t> </a:t>
            </a:r>
            <a:r>
              <a:rPr spc="10" dirty="0"/>
              <a:t>1</a:t>
            </a:r>
          </a:p>
          <a:p>
            <a:pPr marL="13089890">
              <a:lnSpc>
                <a:spcPts val="7670"/>
              </a:lnSpc>
              <a:tabLst>
                <a:tab pos="17514570" algn="l"/>
              </a:tabLst>
            </a:pPr>
            <a:r>
              <a:rPr sz="6600" spc="-125" dirty="0">
                <a:solidFill>
                  <a:srgbClr val="FFF200"/>
                </a:solidFill>
              </a:rPr>
              <a:t>H</a:t>
            </a:r>
            <a:r>
              <a:rPr sz="6600" spc="-55" dirty="0">
                <a:solidFill>
                  <a:srgbClr val="FFF200"/>
                </a:solidFill>
              </a:rPr>
              <a:t>E</a:t>
            </a:r>
            <a:r>
              <a:rPr sz="6600" spc="-145" dirty="0">
                <a:solidFill>
                  <a:srgbClr val="FFF200"/>
                </a:solidFill>
              </a:rPr>
              <a:t>A</a:t>
            </a:r>
            <a:r>
              <a:rPr sz="6600" spc="-100" dirty="0">
                <a:solidFill>
                  <a:srgbClr val="FFF200"/>
                </a:solidFill>
              </a:rPr>
              <a:t>D</a:t>
            </a:r>
            <a:r>
              <a:rPr sz="6600" spc="-135" dirty="0">
                <a:solidFill>
                  <a:srgbClr val="FFF200"/>
                </a:solidFill>
              </a:rPr>
              <a:t>L</a:t>
            </a:r>
            <a:r>
              <a:rPr sz="6600" spc="-85" dirty="0">
                <a:solidFill>
                  <a:srgbClr val="FFF200"/>
                </a:solidFill>
              </a:rPr>
              <a:t>I</a:t>
            </a:r>
            <a:r>
              <a:rPr sz="6600" spc="-114" dirty="0">
                <a:solidFill>
                  <a:srgbClr val="FFF200"/>
                </a:solidFill>
              </a:rPr>
              <a:t>N</a:t>
            </a:r>
            <a:r>
              <a:rPr sz="6600" spc="-5" dirty="0">
                <a:solidFill>
                  <a:srgbClr val="FFF200"/>
                </a:solidFill>
              </a:rPr>
              <a:t>E</a:t>
            </a:r>
            <a:r>
              <a:rPr sz="6600" dirty="0">
                <a:solidFill>
                  <a:srgbClr val="FFF200"/>
                </a:solidFill>
              </a:rPr>
              <a:t>	</a:t>
            </a:r>
            <a:r>
              <a:rPr sz="6600" spc="-5" dirty="0">
                <a:solidFill>
                  <a:srgbClr val="FFF200"/>
                </a:solidFill>
              </a:rPr>
              <a:t>2</a:t>
            </a:r>
            <a:endParaRPr sz="6600" dirty="0"/>
          </a:p>
        </p:txBody>
      </p:sp>
      <p:pic>
        <p:nvPicPr>
          <p:cNvPr id="66" name="Picture 65" descr="Text&#10;&#10;Description automatically generated">
            <a:extLst>
              <a:ext uri="{FF2B5EF4-FFF2-40B4-BE49-F238E27FC236}">
                <a16:creationId xmlns:a16="http://schemas.microsoft.com/office/drawing/2014/main" id="{DEEDC68E-A50D-BAFA-754C-BCB16D3D1C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021" y="9693275"/>
            <a:ext cx="9694127" cy="134663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1256645">
              <a:lnSpc>
                <a:spcPts val="10610"/>
              </a:lnSpc>
              <a:spcBef>
                <a:spcPts val="120"/>
              </a:spcBef>
            </a:pPr>
            <a:r>
              <a:rPr spc="-114" dirty="0"/>
              <a:t>HEADLINE</a:t>
            </a:r>
            <a:r>
              <a:rPr spc="-75" dirty="0"/>
              <a:t> </a:t>
            </a:r>
            <a:r>
              <a:rPr spc="10" dirty="0"/>
              <a:t>1</a:t>
            </a:r>
          </a:p>
          <a:p>
            <a:pPr marL="13089890">
              <a:lnSpc>
                <a:spcPts val="7670"/>
              </a:lnSpc>
              <a:tabLst>
                <a:tab pos="17514570" algn="l"/>
              </a:tabLst>
            </a:pPr>
            <a:r>
              <a:rPr sz="6600" spc="-125" dirty="0">
                <a:solidFill>
                  <a:srgbClr val="2F516E"/>
                </a:solidFill>
              </a:rPr>
              <a:t>H</a:t>
            </a:r>
            <a:r>
              <a:rPr sz="6600" spc="-55" dirty="0">
                <a:solidFill>
                  <a:srgbClr val="2F516E"/>
                </a:solidFill>
              </a:rPr>
              <a:t>E</a:t>
            </a:r>
            <a:r>
              <a:rPr sz="6600" spc="-145" dirty="0">
                <a:solidFill>
                  <a:srgbClr val="2F516E"/>
                </a:solidFill>
              </a:rPr>
              <a:t>A</a:t>
            </a:r>
            <a:r>
              <a:rPr sz="6600" spc="-100" dirty="0">
                <a:solidFill>
                  <a:srgbClr val="2F516E"/>
                </a:solidFill>
              </a:rPr>
              <a:t>D</a:t>
            </a:r>
            <a:r>
              <a:rPr sz="6600" spc="-135" dirty="0">
                <a:solidFill>
                  <a:srgbClr val="2F516E"/>
                </a:solidFill>
              </a:rPr>
              <a:t>L</a:t>
            </a:r>
            <a:r>
              <a:rPr sz="6600" spc="-85" dirty="0">
                <a:solidFill>
                  <a:srgbClr val="2F516E"/>
                </a:solidFill>
              </a:rPr>
              <a:t>I</a:t>
            </a:r>
            <a:r>
              <a:rPr sz="6600" spc="-114" dirty="0">
                <a:solidFill>
                  <a:srgbClr val="2F516E"/>
                </a:solidFill>
              </a:rPr>
              <a:t>N</a:t>
            </a:r>
            <a:r>
              <a:rPr sz="6600" spc="-5" dirty="0">
                <a:solidFill>
                  <a:srgbClr val="2F516E"/>
                </a:solidFill>
              </a:rPr>
              <a:t>E</a:t>
            </a:r>
            <a:r>
              <a:rPr sz="6600" dirty="0">
                <a:solidFill>
                  <a:srgbClr val="2F516E"/>
                </a:solidFill>
              </a:rPr>
              <a:t>	</a:t>
            </a:r>
            <a:r>
              <a:rPr sz="6600" spc="-5" dirty="0">
                <a:solidFill>
                  <a:srgbClr val="2F516E"/>
                </a:solidFill>
              </a:rPr>
              <a:t>2</a:t>
            </a:r>
            <a:endParaRPr sz="6600"/>
          </a:p>
        </p:txBody>
      </p:sp>
      <p:sp>
        <p:nvSpPr>
          <p:cNvPr id="9" name="object 9"/>
          <p:cNvSpPr/>
          <p:nvPr/>
        </p:nvSpPr>
        <p:spPr>
          <a:xfrm>
            <a:off x="16516565" y="9468350"/>
            <a:ext cx="3264130" cy="1497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3">
            <a:extLst>
              <a:ext uri="{FF2B5EF4-FFF2-40B4-BE49-F238E27FC236}">
                <a16:creationId xmlns:a16="http://schemas.microsoft.com/office/drawing/2014/main" id="{BF19D89D-0390-405A-FDC2-AC31CE9DC624}"/>
              </a:ext>
            </a:extLst>
          </p:cNvPr>
          <p:cNvGrpSpPr/>
          <p:nvPr/>
        </p:nvGrpSpPr>
        <p:grpSpPr>
          <a:xfrm>
            <a:off x="-387350" y="-288924"/>
            <a:ext cx="8069782" cy="12344400"/>
            <a:chOff x="-157063" y="0"/>
            <a:chExt cx="7190105" cy="11623040"/>
          </a:xfrm>
        </p:grpSpPr>
        <p:sp>
          <p:nvSpPr>
            <p:cNvPr id="11" name="object 4">
              <a:extLst>
                <a:ext uri="{FF2B5EF4-FFF2-40B4-BE49-F238E27FC236}">
                  <a16:creationId xmlns:a16="http://schemas.microsoft.com/office/drawing/2014/main" id="{833712F1-1A73-476D-1721-CC6B236BD23F}"/>
                </a:ext>
              </a:extLst>
            </p:cNvPr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5400736" y="0"/>
                  </a:moveTo>
                  <a:lnTo>
                    <a:pt x="0" y="0"/>
                  </a:lnTo>
                  <a:lnTo>
                    <a:pt x="0" y="9106162"/>
                  </a:lnTo>
                  <a:lnTo>
                    <a:pt x="1402868" y="9245791"/>
                  </a:lnTo>
                  <a:lnTo>
                    <a:pt x="5400736" y="0"/>
                  </a:lnTo>
                  <a:close/>
                </a:path>
              </a:pathLst>
            </a:custGeom>
            <a:solidFill>
              <a:srgbClr val="2F51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5">
              <a:extLst>
                <a:ext uri="{FF2B5EF4-FFF2-40B4-BE49-F238E27FC236}">
                  <a16:creationId xmlns:a16="http://schemas.microsoft.com/office/drawing/2014/main" id="{DDA6B78D-BBE5-D479-1839-463F72603D05}"/>
                </a:ext>
              </a:extLst>
            </p:cNvPr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1402859" y="9245791"/>
                  </a:moveTo>
                  <a:lnTo>
                    <a:pt x="5400727" y="0"/>
                  </a:lnTo>
                </a:path>
                <a:path w="5401310" h="9246235">
                  <a:moveTo>
                    <a:pt x="0" y="9106159"/>
                  </a:moveTo>
                  <a:lnTo>
                    <a:pt x="1402859" y="9245791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6">
              <a:extLst>
                <a:ext uri="{FF2B5EF4-FFF2-40B4-BE49-F238E27FC236}">
                  <a16:creationId xmlns:a16="http://schemas.microsoft.com/office/drawing/2014/main" id="{7E7ABC39-D5D3-2724-6389-08BDB3E10B82}"/>
                </a:ext>
              </a:extLst>
            </p:cNvPr>
            <p:cNvSpPr/>
            <p:nvPr/>
          </p:nvSpPr>
          <p:spPr>
            <a:xfrm>
              <a:off x="0" y="3314286"/>
              <a:ext cx="6875780" cy="7994650"/>
            </a:xfrm>
            <a:custGeom>
              <a:avLst/>
              <a:gdLst/>
              <a:ahLst/>
              <a:cxnLst/>
              <a:rect l="l" t="t" r="r" b="b"/>
              <a:pathLst>
                <a:path w="6875780" h="7994650">
                  <a:moveTo>
                    <a:pt x="0" y="0"/>
                  </a:moveTo>
                  <a:lnTo>
                    <a:pt x="0" y="7994269"/>
                  </a:lnTo>
                  <a:lnTo>
                    <a:pt x="6875748" y="799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7">
              <a:extLst>
                <a:ext uri="{FF2B5EF4-FFF2-40B4-BE49-F238E27FC236}">
                  <a16:creationId xmlns:a16="http://schemas.microsoft.com/office/drawing/2014/main" id="{78E42F1B-5412-951E-3F02-E0E1700277B3}"/>
                </a:ext>
              </a:extLst>
            </p:cNvPr>
            <p:cNvSpPr/>
            <p:nvPr/>
          </p:nvSpPr>
          <p:spPr>
            <a:xfrm>
              <a:off x="0" y="3314288"/>
              <a:ext cx="6875780" cy="7994650"/>
            </a:xfrm>
            <a:custGeom>
              <a:avLst/>
              <a:gdLst/>
              <a:ahLst/>
              <a:cxnLst/>
              <a:rect l="l" t="t" r="r" b="b"/>
              <a:pathLst>
                <a:path w="6875780" h="7994650">
                  <a:moveTo>
                    <a:pt x="0" y="0"/>
                  </a:moveTo>
                  <a:lnTo>
                    <a:pt x="6875744" y="7994267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2F51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1256645">
              <a:lnSpc>
                <a:spcPts val="10610"/>
              </a:lnSpc>
              <a:spcBef>
                <a:spcPts val="120"/>
              </a:spcBef>
            </a:pPr>
            <a:r>
              <a:rPr spc="-114" dirty="0"/>
              <a:t>HEADLINE</a:t>
            </a:r>
            <a:r>
              <a:rPr spc="-75" dirty="0"/>
              <a:t> </a:t>
            </a:r>
            <a:r>
              <a:rPr spc="10" dirty="0"/>
              <a:t>1</a:t>
            </a:r>
          </a:p>
          <a:p>
            <a:pPr marL="13089890">
              <a:lnSpc>
                <a:spcPts val="7670"/>
              </a:lnSpc>
              <a:tabLst>
                <a:tab pos="17514570" algn="l"/>
              </a:tabLst>
            </a:pPr>
            <a:r>
              <a:rPr sz="6600" spc="-125" dirty="0">
                <a:solidFill>
                  <a:srgbClr val="3382C4"/>
                </a:solidFill>
              </a:rPr>
              <a:t>H</a:t>
            </a:r>
            <a:r>
              <a:rPr sz="6600" spc="-55" dirty="0">
                <a:solidFill>
                  <a:srgbClr val="3382C4"/>
                </a:solidFill>
              </a:rPr>
              <a:t>E</a:t>
            </a:r>
            <a:r>
              <a:rPr sz="6600" spc="-145" dirty="0">
                <a:solidFill>
                  <a:srgbClr val="3382C4"/>
                </a:solidFill>
              </a:rPr>
              <a:t>A</a:t>
            </a:r>
            <a:r>
              <a:rPr sz="6600" spc="-100" dirty="0">
                <a:solidFill>
                  <a:srgbClr val="3382C4"/>
                </a:solidFill>
              </a:rPr>
              <a:t>D</a:t>
            </a:r>
            <a:r>
              <a:rPr sz="6600" spc="-135" dirty="0">
                <a:solidFill>
                  <a:srgbClr val="3382C4"/>
                </a:solidFill>
              </a:rPr>
              <a:t>L</a:t>
            </a:r>
            <a:r>
              <a:rPr sz="6600" spc="-85" dirty="0">
                <a:solidFill>
                  <a:srgbClr val="3382C4"/>
                </a:solidFill>
              </a:rPr>
              <a:t>I</a:t>
            </a:r>
            <a:r>
              <a:rPr sz="6600" spc="-114" dirty="0">
                <a:solidFill>
                  <a:srgbClr val="3382C4"/>
                </a:solidFill>
              </a:rPr>
              <a:t>N</a:t>
            </a:r>
            <a:r>
              <a:rPr sz="6600" spc="-5" dirty="0">
                <a:solidFill>
                  <a:srgbClr val="3382C4"/>
                </a:solidFill>
              </a:rPr>
              <a:t>E</a:t>
            </a:r>
            <a:r>
              <a:rPr sz="6600" dirty="0">
                <a:solidFill>
                  <a:srgbClr val="3382C4"/>
                </a:solidFill>
              </a:rPr>
              <a:t>	</a:t>
            </a:r>
            <a:r>
              <a:rPr sz="6600" spc="-5" dirty="0">
                <a:solidFill>
                  <a:srgbClr val="3382C4"/>
                </a:solidFill>
              </a:rPr>
              <a:t>2</a:t>
            </a:r>
            <a:endParaRPr sz="6600"/>
          </a:p>
        </p:txBody>
      </p:sp>
      <p:grpSp>
        <p:nvGrpSpPr>
          <p:cNvPr id="9" name="object 9"/>
          <p:cNvGrpSpPr/>
          <p:nvPr/>
        </p:nvGrpSpPr>
        <p:grpSpPr>
          <a:xfrm>
            <a:off x="17035628" y="10676310"/>
            <a:ext cx="244475" cy="132080"/>
            <a:chOff x="17035628" y="10676310"/>
            <a:chExt cx="244475" cy="132080"/>
          </a:xfrm>
        </p:grpSpPr>
        <p:sp>
          <p:nvSpPr>
            <p:cNvPr id="10" name="object 10"/>
            <p:cNvSpPr/>
            <p:nvPr/>
          </p:nvSpPr>
          <p:spPr>
            <a:xfrm>
              <a:off x="17035627" y="10676311"/>
              <a:ext cx="86360" cy="132080"/>
            </a:xfrm>
            <a:custGeom>
              <a:avLst/>
              <a:gdLst/>
              <a:ahLst/>
              <a:cxnLst/>
              <a:rect l="l" t="t" r="r" b="b"/>
              <a:pathLst>
                <a:path w="86359" h="132079">
                  <a:moveTo>
                    <a:pt x="85979" y="116840"/>
                  </a:moveTo>
                  <a:lnTo>
                    <a:pt x="15582" y="116840"/>
                  </a:lnTo>
                  <a:lnTo>
                    <a:pt x="15582" y="69850"/>
                  </a:lnTo>
                  <a:lnTo>
                    <a:pt x="78181" y="69850"/>
                  </a:lnTo>
                  <a:lnTo>
                    <a:pt x="78181" y="55880"/>
                  </a:lnTo>
                  <a:lnTo>
                    <a:pt x="15582" y="55880"/>
                  </a:lnTo>
                  <a:lnTo>
                    <a:pt x="15582" y="13970"/>
                  </a:lnTo>
                  <a:lnTo>
                    <a:pt x="82626" y="13970"/>
                  </a:lnTo>
                  <a:lnTo>
                    <a:pt x="82626" y="0"/>
                  </a:lnTo>
                  <a:lnTo>
                    <a:pt x="0" y="0"/>
                  </a:lnTo>
                  <a:lnTo>
                    <a:pt x="0" y="13970"/>
                  </a:lnTo>
                  <a:lnTo>
                    <a:pt x="0" y="55880"/>
                  </a:lnTo>
                  <a:lnTo>
                    <a:pt x="0" y="6985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85979" y="132080"/>
                  </a:lnTo>
                  <a:lnTo>
                    <a:pt x="85979" y="1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164705" y="10676310"/>
              <a:ext cx="114949" cy="13149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17325528" y="10676305"/>
            <a:ext cx="99169" cy="1348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17470589" y="10672957"/>
            <a:ext cx="438784" cy="138430"/>
            <a:chOff x="17470589" y="10672957"/>
            <a:chExt cx="438784" cy="138430"/>
          </a:xfrm>
        </p:grpSpPr>
        <p:sp>
          <p:nvSpPr>
            <p:cNvPr id="14" name="object 14"/>
            <p:cNvSpPr/>
            <p:nvPr/>
          </p:nvSpPr>
          <p:spPr>
            <a:xfrm>
              <a:off x="17470589" y="10672957"/>
              <a:ext cx="116624" cy="13819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615072" y="10676310"/>
              <a:ext cx="238471" cy="13149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893287" y="10676313"/>
              <a:ext cx="15875" cy="132080"/>
            </a:xfrm>
            <a:custGeom>
              <a:avLst/>
              <a:gdLst/>
              <a:ahLst/>
              <a:cxnLst/>
              <a:rect l="l" t="t" r="r" b="b"/>
              <a:pathLst>
                <a:path w="15875" h="132079">
                  <a:moveTo>
                    <a:pt x="15591" y="0"/>
                  </a:moveTo>
                  <a:lnTo>
                    <a:pt x="0" y="0"/>
                  </a:lnTo>
                  <a:lnTo>
                    <a:pt x="0" y="131493"/>
                  </a:lnTo>
                  <a:lnTo>
                    <a:pt x="15591" y="131493"/>
                  </a:lnTo>
                  <a:lnTo>
                    <a:pt x="155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7955308" y="10672958"/>
            <a:ext cx="137430" cy="13819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18139178" y="10676310"/>
            <a:ext cx="394335" cy="132080"/>
            <a:chOff x="18139178" y="10676310"/>
            <a:chExt cx="394335" cy="132080"/>
          </a:xfrm>
        </p:grpSpPr>
        <p:sp>
          <p:nvSpPr>
            <p:cNvPr id="19" name="object 19"/>
            <p:cNvSpPr/>
            <p:nvPr/>
          </p:nvSpPr>
          <p:spPr>
            <a:xfrm>
              <a:off x="18139178" y="10676310"/>
              <a:ext cx="111797" cy="13149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8289796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8457127" y="10676311"/>
              <a:ext cx="76200" cy="132080"/>
            </a:xfrm>
            <a:custGeom>
              <a:avLst/>
              <a:gdLst/>
              <a:ahLst/>
              <a:cxnLst/>
              <a:rect l="l" t="t" r="r" b="b"/>
              <a:pathLst>
                <a:path w="76200" h="132079">
                  <a:moveTo>
                    <a:pt x="75768" y="116840"/>
                  </a:moveTo>
                  <a:lnTo>
                    <a:pt x="15582" y="116840"/>
                  </a:lnTo>
                  <a:lnTo>
                    <a:pt x="15582" y="0"/>
                  </a:lnTo>
                  <a:lnTo>
                    <a:pt x="0" y="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75768" y="132080"/>
                  </a:lnTo>
                  <a:lnTo>
                    <a:pt x="75768" y="1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18629118" y="10676310"/>
            <a:ext cx="729615" cy="132080"/>
            <a:chOff x="18629118" y="10676310"/>
            <a:chExt cx="729615" cy="132080"/>
          </a:xfrm>
        </p:grpSpPr>
        <p:sp>
          <p:nvSpPr>
            <p:cNvPr id="23" name="object 23"/>
            <p:cNvSpPr/>
            <p:nvPr/>
          </p:nvSpPr>
          <p:spPr>
            <a:xfrm>
              <a:off x="18629118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8796445" y="10676311"/>
              <a:ext cx="244475" cy="132080"/>
            </a:xfrm>
            <a:custGeom>
              <a:avLst/>
              <a:gdLst/>
              <a:ahLst/>
              <a:cxnLst/>
              <a:rect l="l" t="t" r="r" b="b"/>
              <a:pathLst>
                <a:path w="244475" h="132079">
                  <a:moveTo>
                    <a:pt x="75768" y="116840"/>
                  </a:moveTo>
                  <a:lnTo>
                    <a:pt x="15582" y="116840"/>
                  </a:lnTo>
                  <a:lnTo>
                    <a:pt x="15582" y="0"/>
                  </a:lnTo>
                  <a:lnTo>
                    <a:pt x="0" y="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75768" y="132080"/>
                  </a:lnTo>
                  <a:lnTo>
                    <a:pt x="75768" y="116840"/>
                  </a:lnTo>
                  <a:close/>
                </a:path>
                <a:path w="244475" h="132079">
                  <a:moveTo>
                    <a:pt x="189979" y="116840"/>
                  </a:moveTo>
                  <a:lnTo>
                    <a:pt x="129794" y="116840"/>
                  </a:lnTo>
                  <a:lnTo>
                    <a:pt x="129794" y="0"/>
                  </a:lnTo>
                  <a:lnTo>
                    <a:pt x="114211" y="0"/>
                  </a:lnTo>
                  <a:lnTo>
                    <a:pt x="114211" y="116840"/>
                  </a:lnTo>
                  <a:lnTo>
                    <a:pt x="114211" y="132080"/>
                  </a:lnTo>
                  <a:lnTo>
                    <a:pt x="189979" y="132080"/>
                  </a:lnTo>
                  <a:lnTo>
                    <a:pt x="189979" y="116840"/>
                  </a:lnTo>
                  <a:close/>
                </a:path>
                <a:path w="244475" h="132079">
                  <a:moveTo>
                    <a:pt x="244030" y="12"/>
                  </a:moveTo>
                  <a:lnTo>
                    <a:pt x="228434" y="12"/>
                  </a:lnTo>
                  <a:lnTo>
                    <a:pt x="228434" y="131495"/>
                  </a:lnTo>
                  <a:lnTo>
                    <a:pt x="244030" y="131495"/>
                  </a:lnTo>
                  <a:lnTo>
                    <a:pt x="244030" y="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9079299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9246627" y="10676310"/>
              <a:ext cx="111797" cy="13149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19404882" y="10672957"/>
            <a:ext cx="245745" cy="138430"/>
            <a:chOff x="19404882" y="10672957"/>
            <a:chExt cx="245745" cy="138430"/>
          </a:xfrm>
        </p:grpSpPr>
        <p:sp>
          <p:nvSpPr>
            <p:cNvPr id="28" name="object 28"/>
            <p:cNvSpPr/>
            <p:nvPr/>
          </p:nvSpPr>
          <p:spPr>
            <a:xfrm>
              <a:off x="19404882" y="10672957"/>
              <a:ext cx="116624" cy="138194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9564592" y="10676312"/>
              <a:ext cx="86360" cy="132080"/>
            </a:xfrm>
            <a:custGeom>
              <a:avLst/>
              <a:gdLst/>
              <a:ahLst/>
              <a:cxnLst/>
              <a:rect l="l" t="t" r="r" b="b"/>
              <a:pathLst>
                <a:path w="86359" h="132079">
                  <a:moveTo>
                    <a:pt x="85991" y="116840"/>
                  </a:moveTo>
                  <a:lnTo>
                    <a:pt x="15582" y="116840"/>
                  </a:lnTo>
                  <a:lnTo>
                    <a:pt x="15582" y="69850"/>
                  </a:lnTo>
                  <a:lnTo>
                    <a:pt x="78181" y="69850"/>
                  </a:lnTo>
                  <a:lnTo>
                    <a:pt x="78181" y="55880"/>
                  </a:lnTo>
                  <a:lnTo>
                    <a:pt x="15582" y="55880"/>
                  </a:lnTo>
                  <a:lnTo>
                    <a:pt x="15582" y="13970"/>
                  </a:lnTo>
                  <a:lnTo>
                    <a:pt x="82638" y="13970"/>
                  </a:lnTo>
                  <a:lnTo>
                    <a:pt x="82638" y="0"/>
                  </a:lnTo>
                  <a:lnTo>
                    <a:pt x="0" y="0"/>
                  </a:lnTo>
                  <a:lnTo>
                    <a:pt x="0" y="13970"/>
                  </a:lnTo>
                  <a:lnTo>
                    <a:pt x="0" y="55880"/>
                  </a:lnTo>
                  <a:lnTo>
                    <a:pt x="0" y="6985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85991" y="132080"/>
                  </a:lnTo>
                  <a:lnTo>
                    <a:pt x="85991" y="1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16512857" y="10555634"/>
            <a:ext cx="470534" cy="376555"/>
            <a:chOff x="16512857" y="10555634"/>
            <a:chExt cx="470534" cy="376555"/>
          </a:xfrm>
        </p:grpSpPr>
        <p:sp>
          <p:nvSpPr>
            <p:cNvPr id="31" name="object 31"/>
            <p:cNvSpPr/>
            <p:nvPr/>
          </p:nvSpPr>
          <p:spPr>
            <a:xfrm>
              <a:off x="16512846" y="10555636"/>
              <a:ext cx="470534" cy="376555"/>
            </a:xfrm>
            <a:custGeom>
              <a:avLst/>
              <a:gdLst/>
              <a:ahLst/>
              <a:cxnLst/>
              <a:rect l="l" t="t" r="r" b="b"/>
              <a:pathLst>
                <a:path w="470534" h="376554">
                  <a:moveTo>
                    <a:pt x="119507" y="102362"/>
                  </a:moveTo>
                  <a:lnTo>
                    <a:pt x="113309" y="102362"/>
                  </a:lnTo>
                  <a:lnTo>
                    <a:pt x="110007" y="116116"/>
                  </a:lnTo>
                  <a:lnTo>
                    <a:pt x="106337" y="128460"/>
                  </a:lnTo>
                  <a:lnTo>
                    <a:pt x="79184" y="163880"/>
                  </a:lnTo>
                  <a:lnTo>
                    <a:pt x="23088" y="176974"/>
                  </a:lnTo>
                  <a:lnTo>
                    <a:pt x="787" y="177812"/>
                  </a:lnTo>
                  <a:lnTo>
                    <a:pt x="787" y="186105"/>
                  </a:lnTo>
                  <a:lnTo>
                    <a:pt x="43268" y="187883"/>
                  </a:lnTo>
                  <a:lnTo>
                    <a:pt x="82804" y="204711"/>
                  </a:lnTo>
                  <a:lnTo>
                    <a:pt x="104635" y="239801"/>
                  </a:lnTo>
                  <a:lnTo>
                    <a:pt x="113309" y="265188"/>
                  </a:lnTo>
                  <a:lnTo>
                    <a:pt x="119507" y="265188"/>
                  </a:lnTo>
                  <a:lnTo>
                    <a:pt x="119507" y="102362"/>
                  </a:lnTo>
                  <a:close/>
                </a:path>
                <a:path w="470534" h="376554">
                  <a:moveTo>
                    <a:pt x="218833" y="281076"/>
                  </a:moveTo>
                  <a:lnTo>
                    <a:pt x="209664" y="281063"/>
                  </a:lnTo>
                  <a:lnTo>
                    <a:pt x="204673" y="289013"/>
                  </a:lnTo>
                  <a:lnTo>
                    <a:pt x="199745" y="296481"/>
                  </a:lnTo>
                  <a:lnTo>
                    <a:pt x="171411" y="330796"/>
                  </a:lnTo>
                  <a:lnTo>
                    <a:pt x="138112" y="353326"/>
                  </a:lnTo>
                  <a:lnTo>
                    <a:pt x="92938" y="363029"/>
                  </a:lnTo>
                  <a:lnTo>
                    <a:pt x="62293" y="364451"/>
                  </a:lnTo>
                  <a:lnTo>
                    <a:pt x="43472" y="364261"/>
                  </a:lnTo>
                  <a:lnTo>
                    <a:pt x="27508" y="363677"/>
                  </a:lnTo>
                  <a:lnTo>
                    <a:pt x="11938" y="362699"/>
                  </a:lnTo>
                  <a:lnTo>
                    <a:pt x="127" y="361340"/>
                  </a:lnTo>
                  <a:lnTo>
                    <a:pt x="0" y="372198"/>
                  </a:lnTo>
                  <a:lnTo>
                    <a:pt x="194983" y="372198"/>
                  </a:lnTo>
                  <a:lnTo>
                    <a:pt x="218833" y="281076"/>
                  </a:lnTo>
                  <a:close/>
                </a:path>
                <a:path w="470534" h="376554">
                  <a:moveTo>
                    <a:pt x="470115" y="369760"/>
                  </a:moveTo>
                  <a:lnTo>
                    <a:pt x="430657" y="351853"/>
                  </a:lnTo>
                  <a:lnTo>
                    <a:pt x="409371" y="313677"/>
                  </a:lnTo>
                  <a:lnTo>
                    <a:pt x="398780" y="287058"/>
                  </a:lnTo>
                  <a:lnTo>
                    <a:pt x="392582" y="270725"/>
                  </a:lnTo>
                  <a:lnTo>
                    <a:pt x="373964" y="221145"/>
                  </a:lnTo>
                  <a:lnTo>
                    <a:pt x="348373" y="152133"/>
                  </a:lnTo>
                  <a:lnTo>
                    <a:pt x="315429" y="63042"/>
                  </a:lnTo>
                  <a:lnTo>
                    <a:pt x="314007" y="59232"/>
                  </a:lnTo>
                  <a:lnTo>
                    <a:pt x="314007" y="222453"/>
                  </a:lnTo>
                  <a:lnTo>
                    <a:pt x="285584" y="148894"/>
                  </a:lnTo>
                  <a:lnTo>
                    <a:pt x="300672" y="187553"/>
                  </a:lnTo>
                  <a:lnTo>
                    <a:pt x="314007" y="222453"/>
                  </a:lnTo>
                  <a:lnTo>
                    <a:pt x="314007" y="59232"/>
                  </a:lnTo>
                  <a:lnTo>
                    <a:pt x="305981" y="37668"/>
                  </a:lnTo>
                  <a:lnTo>
                    <a:pt x="300253" y="22428"/>
                  </a:lnTo>
                  <a:lnTo>
                    <a:pt x="291833" y="0"/>
                  </a:lnTo>
                  <a:lnTo>
                    <a:pt x="226225" y="0"/>
                  </a:lnTo>
                  <a:lnTo>
                    <a:pt x="231013" y="10528"/>
                  </a:lnTo>
                  <a:lnTo>
                    <a:pt x="313893" y="222453"/>
                  </a:lnTo>
                  <a:lnTo>
                    <a:pt x="329184" y="262674"/>
                  </a:lnTo>
                  <a:lnTo>
                    <a:pt x="344512" y="305917"/>
                  </a:lnTo>
                  <a:lnTo>
                    <a:pt x="355346" y="343916"/>
                  </a:lnTo>
                  <a:lnTo>
                    <a:pt x="355307" y="351942"/>
                  </a:lnTo>
                  <a:lnTo>
                    <a:pt x="320205" y="370814"/>
                  </a:lnTo>
                  <a:lnTo>
                    <a:pt x="319176" y="370814"/>
                  </a:lnTo>
                  <a:lnTo>
                    <a:pt x="319176" y="375970"/>
                  </a:lnTo>
                  <a:lnTo>
                    <a:pt x="470115" y="375970"/>
                  </a:lnTo>
                  <a:lnTo>
                    <a:pt x="470115" y="3697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6513637" y="10555635"/>
              <a:ext cx="199386" cy="7654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6716614" y="10733764"/>
              <a:ext cx="78105" cy="25400"/>
            </a:xfrm>
            <a:custGeom>
              <a:avLst/>
              <a:gdLst/>
              <a:ahLst/>
              <a:cxnLst/>
              <a:rect l="l" t="t" r="r" b="b"/>
              <a:pathLst>
                <a:path w="78105" h="25400">
                  <a:moveTo>
                    <a:pt x="0" y="0"/>
                  </a:moveTo>
                  <a:lnTo>
                    <a:pt x="8837" y="25140"/>
                  </a:lnTo>
                  <a:lnTo>
                    <a:pt x="62566" y="25071"/>
                  </a:lnTo>
                  <a:lnTo>
                    <a:pt x="77955" y="25192"/>
                  </a:lnTo>
                  <a:lnTo>
                    <a:pt x="77955" y="11999"/>
                  </a:lnTo>
                  <a:lnTo>
                    <a:pt x="58951" y="11999"/>
                  </a:lnTo>
                  <a:lnTo>
                    <a:pt x="54616" y="11853"/>
                  </a:lnTo>
                  <a:lnTo>
                    <a:pt x="34072" y="10156"/>
                  </a:lnTo>
                  <a:lnTo>
                    <a:pt x="24640" y="8827"/>
                  </a:lnTo>
                  <a:lnTo>
                    <a:pt x="15818" y="6692"/>
                  </a:lnTo>
                  <a:lnTo>
                    <a:pt x="7606" y="3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16512869" y="9565447"/>
            <a:ext cx="3214370" cy="945515"/>
            <a:chOff x="16512869" y="9565447"/>
            <a:chExt cx="3214370" cy="945515"/>
          </a:xfrm>
        </p:grpSpPr>
        <p:sp>
          <p:nvSpPr>
            <p:cNvPr id="35" name="object 35"/>
            <p:cNvSpPr/>
            <p:nvPr/>
          </p:nvSpPr>
          <p:spPr>
            <a:xfrm>
              <a:off x="17370235" y="9992493"/>
              <a:ext cx="238760" cy="120650"/>
            </a:xfrm>
            <a:custGeom>
              <a:avLst/>
              <a:gdLst/>
              <a:ahLst/>
              <a:cxnLst/>
              <a:rect l="l" t="t" r="r" b="b"/>
              <a:pathLst>
                <a:path w="238759" h="120650">
                  <a:moveTo>
                    <a:pt x="102489" y="1079"/>
                  </a:moveTo>
                  <a:lnTo>
                    <a:pt x="0" y="1079"/>
                  </a:lnTo>
                  <a:lnTo>
                    <a:pt x="0" y="25209"/>
                  </a:lnTo>
                  <a:lnTo>
                    <a:pt x="37350" y="25209"/>
                  </a:lnTo>
                  <a:lnTo>
                    <a:pt x="37350" y="120459"/>
                  </a:lnTo>
                  <a:lnTo>
                    <a:pt x="67094" y="120459"/>
                  </a:lnTo>
                  <a:lnTo>
                    <a:pt x="67094" y="25209"/>
                  </a:lnTo>
                  <a:lnTo>
                    <a:pt x="102489" y="25209"/>
                  </a:lnTo>
                  <a:lnTo>
                    <a:pt x="102489" y="1079"/>
                  </a:lnTo>
                  <a:close/>
                </a:path>
                <a:path w="238759" h="120650">
                  <a:moveTo>
                    <a:pt x="238404" y="0"/>
                  </a:moveTo>
                  <a:lnTo>
                    <a:pt x="208635" y="0"/>
                  </a:lnTo>
                  <a:lnTo>
                    <a:pt x="208635" y="45720"/>
                  </a:lnTo>
                  <a:lnTo>
                    <a:pt x="155371" y="45720"/>
                  </a:lnTo>
                  <a:lnTo>
                    <a:pt x="155371" y="0"/>
                  </a:lnTo>
                  <a:lnTo>
                    <a:pt x="125590" y="0"/>
                  </a:lnTo>
                  <a:lnTo>
                    <a:pt x="125590" y="45720"/>
                  </a:lnTo>
                  <a:lnTo>
                    <a:pt x="125590" y="71120"/>
                  </a:lnTo>
                  <a:lnTo>
                    <a:pt x="125590" y="120650"/>
                  </a:lnTo>
                  <a:lnTo>
                    <a:pt x="155371" y="120650"/>
                  </a:lnTo>
                  <a:lnTo>
                    <a:pt x="155371" y="71120"/>
                  </a:lnTo>
                  <a:lnTo>
                    <a:pt x="208635" y="71120"/>
                  </a:lnTo>
                  <a:lnTo>
                    <a:pt x="208635" y="120650"/>
                  </a:lnTo>
                  <a:lnTo>
                    <a:pt x="238404" y="120650"/>
                  </a:lnTo>
                  <a:lnTo>
                    <a:pt x="238404" y="71120"/>
                  </a:lnTo>
                  <a:lnTo>
                    <a:pt x="238404" y="45720"/>
                  </a:lnTo>
                  <a:lnTo>
                    <a:pt x="238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7326903" y="9933146"/>
              <a:ext cx="328295" cy="223520"/>
            </a:xfrm>
            <a:custGeom>
              <a:avLst/>
              <a:gdLst/>
              <a:ahLst/>
              <a:cxnLst/>
              <a:rect l="l" t="t" r="r" b="b"/>
              <a:pathLst>
                <a:path w="328294" h="223520">
                  <a:moveTo>
                    <a:pt x="251968" y="130327"/>
                  </a:moveTo>
                  <a:lnTo>
                    <a:pt x="198704" y="130327"/>
                  </a:lnTo>
                  <a:lnTo>
                    <a:pt x="198704" y="179793"/>
                  </a:lnTo>
                  <a:lnTo>
                    <a:pt x="251968" y="179793"/>
                  </a:lnTo>
                  <a:lnTo>
                    <a:pt x="251968" y="130327"/>
                  </a:lnTo>
                  <a:close/>
                </a:path>
                <a:path w="328294" h="223520">
                  <a:moveTo>
                    <a:pt x="251968" y="59867"/>
                  </a:moveTo>
                  <a:lnTo>
                    <a:pt x="198704" y="59867"/>
                  </a:lnTo>
                  <a:lnTo>
                    <a:pt x="198704" y="105067"/>
                  </a:lnTo>
                  <a:lnTo>
                    <a:pt x="251968" y="105067"/>
                  </a:lnTo>
                  <a:lnTo>
                    <a:pt x="251968" y="59867"/>
                  </a:lnTo>
                  <a:close/>
                </a:path>
                <a:path w="328294" h="223520">
                  <a:moveTo>
                    <a:pt x="327952" y="59867"/>
                  </a:moveTo>
                  <a:lnTo>
                    <a:pt x="281736" y="59867"/>
                  </a:lnTo>
                  <a:lnTo>
                    <a:pt x="281736" y="179793"/>
                  </a:lnTo>
                  <a:lnTo>
                    <a:pt x="327952" y="179793"/>
                  </a:lnTo>
                  <a:lnTo>
                    <a:pt x="327952" y="59867"/>
                  </a:lnTo>
                  <a:close/>
                </a:path>
                <a:path w="328294" h="223520">
                  <a:moveTo>
                    <a:pt x="327952" y="0"/>
                  </a:moveTo>
                  <a:lnTo>
                    <a:pt x="145821" y="0"/>
                  </a:lnTo>
                  <a:lnTo>
                    <a:pt x="145821" y="59690"/>
                  </a:lnTo>
                  <a:lnTo>
                    <a:pt x="145821" y="85090"/>
                  </a:lnTo>
                  <a:lnTo>
                    <a:pt x="110426" y="85090"/>
                  </a:lnTo>
                  <a:lnTo>
                    <a:pt x="110426" y="180340"/>
                  </a:lnTo>
                  <a:lnTo>
                    <a:pt x="80683" y="180340"/>
                  </a:lnTo>
                  <a:lnTo>
                    <a:pt x="80683" y="85090"/>
                  </a:lnTo>
                  <a:lnTo>
                    <a:pt x="43332" y="85090"/>
                  </a:lnTo>
                  <a:lnTo>
                    <a:pt x="43332" y="59690"/>
                  </a:lnTo>
                  <a:lnTo>
                    <a:pt x="145821" y="59690"/>
                  </a:lnTo>
                  <a:lnTo>
                    <a:pt x="145821" y="0"/>
                  </a:lnTo>
                  <a:lnTo>
                    <a:pt x="0" y="0"/>
                  </a:lnTo>
                  <a:lnTo>
                    <a:pt x="0" y="59690"/>
                  </a:lnTo>
                  <a:lnTo>
                    <a:pt x="0" y="85090"/>
                  </a:lnTo>
                  <a:lnTo>
                    <a:pt x="0" y="180340"/>
                  </a:lnTo>
                  <a:lnTo>
                    <a:pt x="0" y="223520"/>
                  </a:lnTo>
                  <a:lnTo>
                    <a:pt x="327952" y="223520"/>
                  </a:lnTo>
                  <a:lnTo>
                    <a:pt x="327952" y="180340"/>
                  </a:lnTo>
                  <a:lnTo>
                    <a:pt x="168922" y="180340"/>
                  </a:lnTo>
                  <a:lnTo>
                    <a:pt x="168922" y="85090"/>
                  </a:lnTo>
                  <a:lnTo>
                    <a:pt x="168922" y="59690"/>
                  </a:lnTo>
                  <a:lnTo>
                    <a:pt x="327952" y="59690"/>
                  </a:lnTo>
                  <a:lnTo>
                    <a:pt x="327952" y="0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6819193" y="9993006"/>
              <a:ext cx="431165" cy="461009"/>
            </a:xfrm>
            <a:custGeom>
              <a:avLst/>
              <a:gdLst/>
              <a:ahLst/>
              <a:cxnLst/>
              <a:rect l="l" t="t" r="r" b="b"/>
              <a:pathLst>
                <a:path w="431165" h="461009">
                  <a:moveTo>
                    <a:pt x="360564" y="358439"/>
                  </a:moveTo>
                  <a:lnTo>
                    <a:pt x="243301" y="358439"/>
                  </a:lnTo>
                  <a:lnTo>
                    <a:pt x="243301" y="460781"/>
                  </a:lnTo>
                  <a:lnTo>
                    <a:pt x="360564" y="460781"/>
                  </a:lnTo>
                  <a:lnTo>
                    <a:pt x="360564" y="358439"/>
                  </a:lnTo>
                  <a:close/>
                </a:path>
                <a:path w="431165" h="461009">
                  <a:moveTo>
                    <a:pt x="360564" y="0"/>
                  </a:moveTo>
                  <a:lnTo>
                    <a:pt x="242715" y="0"/>
                  </a:lnTo>
                  <a:lnTo>
                    <a:pt x="0" y="256599"/>
                  </a:lnTo>
                  <a:lnTo>
                    <a:pt x="0" y="358439"/>
                  </a:lnTo>
                  <a:lnTo>
                    <a:pt x="430562" y="358439"/>
                  </a:lnTo>
                  <a:lnTo>
                    <a:pt x="430562" y="265730"/>
                  </a:lnTo>
                  <a:lnTo>
                    <a:pt x="128362" y="265730"/>
                  </a:lnTo>
                  <a:lnTo>
                    <a:pt x="246201" y="142602"/>
                  </a:lnTo>
                  <a:lnTo>
                    <a:pt x="360564" y="142602"/>
                  </a:lnTo>
                  <a:lnTo>
                    <a:pt x="360564" y="0"/>
                  </a:lnTo>
                  <a:close/>
                </a:path>
                <a:path w="431165" h="461009">
                  <a:moveTo>
                    <a:pt x="360564" y="142602"/>
                  </a:moveTo>
                  <a:lnTo>
                    <a:pt x="246201" y="142602"/>
                  </a:lnTo>
                  <a:lnTo>
                    <a:pt x="246201" y="265730"/>
                  </a:lnTo>
                  <a:lnTo>
                    <a:pt x="430562" y="265730"/>
                  </a:lnTo>
                  <a:lnTo>
                    <a:pt x="360564" y="265719"/>
                  </a:lnTo>
                  <a:lnTo>
                    <a:pt x="360564" y="14260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6947556" y="10135613"/>
              <a:ext cx="118110" cy="123189"/>
            </a:xfrm>
            <a:custGeom>
              <a:avLst/>
              <a:gdLst/>
              <a:ahLst/>
              <a:cxnLst/>
              <a:rect l="l" t="t" r="r" b="b"/>
              <a:pathLst>
                <a:path w="118109" h="123190">
                  <a:moveTo>
                    <a:pt x="117839" y="0"/>
                  </a:moveTo>
                  <a:lnTo>
                    <a:pt x="0" y="123127"/>
                  </a:lnTo>
                  <a:lnTo>
                    <a:pt x="117839" y="123127"/>
                  </a:lnTo>
                  <a:lnTo>
                    <a:pt x="117839" y="0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6574449" y="9993006"/>
              <a:ext cx="190500" cy="461009"/>
            </a:xfrm>
            <a:custGeom>
              <a:avLst/>
              <a:gdLst/>
              <a:ahLst/>
              <a:cxnLst/>
              <a:rect l="l" t="t" r="r" b="b"/>
              <a:pathLst>
                <a:path w="190500" h="461009">
                  <a:moveTo>
                    <a:pt x="190193" y="0"/>
                  </a:moveTo>
                  <a:lnTo>
                    <a:pt x="84018" y="0"/>
                  </a:lnTo>
                  <a:lnTo>
                    <a:pt x="71541" y="37561"/>
                  </a:lnTo>
                  <a:lnTo>
                    <a:pt x="52508" y="61410"/>
                  </a:lnTo>
                  <a:lnTo>
                    <a:pt x="28226" y="75433"/>
                  </a:lnTo>
                  <a:lnTo>
                    <a:pt x="0" y="83515"/>
                  </a:lnTo>
                  <a:lnTo>
                    <a:pt x="0" y="144435"/>
                  </a:lnTo>
                  <a:lnTo>
                    <a:pt x="72919" y="144435"/>
                  </a:lnTo>
                  <a:lnTo>
                    <a:pt x="72919" y="460781"/>
                  </a:lnTo>
                  <a:lnTo>
                    <a:pt x="190193" y="460781"/>
                  </a:lnTo>
                  <a:lnTo>
                    <a:pt x="1901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6512869" y="9932891"/>
              <a:ext cx="798195" cy="578485"/>
            </a:xfrm>
            <a:custGeom>
              <a:avLst/>
              <a:gdLst/>
              <a:ahLst/>
              <a:cxnLst/>
              <a:rect l="l" t="t" r="r" b="b"/>
              <a:pathLst>
                <a:path w="798194" h="578484">
                  <a:moveTo>
                    <a:pt x="797703" y="0"/>
                  </a:moveTo>
                  <a:lnTo>
                    <a:pt x="0" y="0"/>
                  </a:lnTo>
                  <a:lnTo>
                    <a:pt x="0" y="578003"/>
                  </a:lnTo>
                  <a:lnTo>
                    <a:pt x="797703" y="578003"/>
                  </a:lnTo>
                  <a:lnTo>
                    <a:pt x="797703" y="520895"/>
                  </a:lnTo>
                  <a:lnTo>
                    <a:pt x="134498" y="520895"/>
                  </a:lnTo>
                  <a:lnTo>
                    <a:pt x="134498" y="204548"/>
                  </a:lnTo>
                  <a:lnTo>
                    <a:pt x="61579" y="204548"/>
                  </a:lnTo>
                  <a:lnTo>
                    <a:pt x="61579" y="143629"/>
                  </a:lnTo>
                  <a:lnTo>
                    <a:pt x="89805" y="135546"/>
                  </a:lnTo>
                  <a:lnTo>
                    <a:pt x="114088" y="121523"/>
                  </a:lnTo>
                  <a:lnTo>
                    <a:pt x="133120" y="97674"/>
                  </a:lnTo>
                  <a:lnTo>
                    <a:pt x="145597" y="60113"/>
                  </a:lnTo>
                  <a:lnTo>
                    <a:pt x="797703" y="60113"/>
                  </a:lnTo>
                  <a:lnTo>
                    <a:pt x="797703" y="0"/>
                  </a:lnTo>
                  <a:close/>
                </a:path>
                <a:path w="798194" h="578484">
                  <a:moveTo>
                    <a:pt x="549030" y="60113"/>
                  </a:moveTo>
                  <a:lnTo>
                    <a:pt x="251772" y="60113"/>
                  </a:lnTo>
                  <a:lnTo>
                    <a:pt x="251772" y="520895"/>
                  </a:lnTo>
                  <a:lnTo>
                    <a:pt x="549627" y="520895"/>
                  </a:lnTo>
                  <a:lnTo>
                    <a:pt x="549627" y="418552"/>
                  </a:lnTo>
                  <a:lnTo>
                    <a:pt x="306325" y="418552"/>
                  </a:lnTo>
                  <a:lnTo>
                    <a:pt x="306325" y="316723"/>
                  </a:lnTo>
                  <a:lnTo>
                    <a:pt x="549030" y="60113"/>
                  </a:lnTo>
                  <a:close/>
                </a:path>
                <a:path w="798194" h="578484">
                  <a:moveTo>
                    <a:pt x="797703" y="60113"/>
                  </a:moveTo>
                  <a:lnTo>
                    <a:pt x="666890" y="60113"/>
                  </a:lnTo>
                  <a:lnTo>
                    <a:pt x="666890" y="325833"/>
                  </a:lnTo>
                  <a:lnTo>
                    <a:pt x="736878" y="325833"/>
                  </a:lnTo>
                  <a:lnTo>
                    <a:pt x="736878" y="418552"/>
                  </a:lnTo>
                  <a:lnTo>
                    <a:pt x="666890" y="418552"/>
                  </a:lnTo>
                  <a:lnTo>
                    <a:pt x="666890" y="520895"/>
                  </a:lnTo>
                  <a:lnTo>
                    <a:pt x="797703" y="520895"/>
                  </a:lnTo>
                  <a:lnTo>
                    <a:pt x="797703" y="60113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8100689" y="10221576"/>
              <a:ext cx="197485" cy="232410"/>
            </a:xfrm>
            <a:custGeom>
              <a:avLst/>
              <a:gdLst/>
              <a:ahLst/>
              <a:cxnLst/>
              <a:rect l="l" t="t" r="r" b="b"/>
              <a:pathLst>
                <a:path w="197484" h="232409">
                  <a:moveTo>
                    <a:pt x="197231" y="185420"/>
                  </a:moveTo>
                  <a:lnTo>
                    <a:pt x="57594" y="185420"/>
                  </a:lnTo>
                  <a:lnTo>
                    <a:pt x="57594" y="135890"/>
                  </a:lnTo>
                  <a:lnTo>
                    <a:pt x="158140" y="135890"/>
                  </a:lnTo>
                  <a:lnTo>
                    <a:pt x="158140" y="90170"/>
                  </a:lnTo>
                  <a:lnTo>
                    <a:pt x="57594" y="90170"/>
                  </a:lnTo>
                  <a:lnTo>
                    <a:pt x="57594" y="45720"/>
                  </a:lnTo>
                  <a:lnTo>
                    <a:pt x="191960" y="45720"/>
                  </a:lnTo>
                  <a:lnTo>
                    <a:pt x="191960" y="0"/>
                  </a:lnTo>
                  <a:lnTo>
                    <a:pt x="0" y="0"/>
                  </a:lnTo>
                  <a:lnTo>
                    <a:pt x="0" y="45720"/>
                  </a:lnTo>
                  <a:lnTo>
                    <a:pt x="0" y="90170"/>
                  </a:lnTo>
                  <a:lnTo>
                    <a:pt x="0" y="135890"/>
                  </a:lnTo>
                  <a:lnTo>
                    <a:pt x="0" y="185420"/>
                  </a:lnTo>
                  <a:lnTo>
                    <a:pt x="0" y="232410"/>
                  </a:lnTo>
                  <a:lnTo>
                    <a:pt x="197231" y="232410"/>
                  </a:lnTo>
                  <a:lnTo>
                    <a:pt x="197231" y="1854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7846029" y="10221524"/>
              <a:ext cx="210778" cy="232223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7604601" y="10221195"/>
              <a:ext cx="1163320" cy="233045"/>
            </a:xfrm>
            <a:custGeom>
              <a:avLst/>
              <a:gdLst/>
              <a:ahLst/>
              <a:cxnLst/>
              <a:rect l="l" t="t" r="r" b="b"/>
              <a:pathLst>
                <a:path w="1163319" h="233045">
                  <a:moveTo>
                    <a:pt x="198450" y="152"/>
                  </a:moveTo>
                  <a:lnTo>
                    <a:pt x="0" y="152"/>
                  </a:lnTo>
                  <a:lnTo>
                    <a:pt x="0" y="48412"/>
                  </a:lnTo>
                  <a:lnTo>
                    <a:pt x="72326" y="48412"/>
                  </a:lnTo>
                  <a:lnTo>
                    <a:pt x="72326" y="232562"/>
                  </a:lnTo>
                  <a:lnTo>
                    <a:pt x="129959" y="232562"/>
                  </a:lnTo>
                  <a:lnTo>
                    <a:pt x="129959" y="48412"/>
                  </a:lnTo>
                  <a:lnTo>
                    <a:pt x="198450" y="48412"/>
                  </a:lnTo>
                  <a:lnTo>
                    <a:pt x="198450" y="152"/>
                  </a:lnTo>
                  <a:close/>
                </a:path>
                <a:path w="1163319" h="233045">
                  <a:moveTo>
                    <a:pt x="935037" y="185801"/>
                  </a:moveTo>
                  <a:lnTo>
                    <a:pt x="795401" y="185801"/>
                  </a:lnTo>
                  <a:lnTo>
                    <a:pt x="795401" y="136271"/>
                  </a:lnTo>
                  <a:lnTo>
                    <a:pt x="895934" y="136271"/>
                  </a:lnTo>
                  <a:lnTo>
                    <a:pt x="895934" y="90551"/>
                  </a:lnTo>
                  <a:lnTo>
                    <a:pt x="795401" y="90551"/>
                  </a:lnTo>
                  <a:lnTo>
                    <a:pt x="795401" y="46101"/>
                  </a:lnTo>
                  <a:lnTo>
                    <a:pt x="929754" y="46101"/>
                  </a:lnTo>
                  <a:lnTo>
                    <a:pt x="929754" y="381"/>
                  </a:lnTo>
                  <a:lnTo>
                    <a:pt x="737768" y="381"/>
                  </a:lnTo>
                  <a:lnTo>
                    <a:pt x="737768" y="46101"/>
                  </a:lnTo>
                  <a:lnTo>
                    <a:pt x="737768" y="90551"/>
                  </a:lnTo>
                  <a:lnTo>
                    <a:pt x="737768" y="136271"/>
                  </a:lnTo>
                  <a:lnTo>
                    <a:pt x="737768" y="185801"/>
                  </a:lnTo>
                  <a:lnTo>
                    <a:pt x="737768" y="232791"/>
                  </a:lnTo>
                  <a:lnTo>
                    <a:pt x="935037" y="232791"/>
                  </a:lnTo>
                  <a:lnTo>
                    <a:pt x="935037" y="185801"/>
                  </a:lnTo>
                  <a:close/>
                </a:path>
                <a:path w="1163319" h="233045">
                  <a:moveTo>
                    <a:pt x="1163205" y="0"/>
                  </a:moveTo>
                  <a:lnTo>
                    <a:pt x="964768" y="0"/>
                  </a:lnTo>
                  <a:lnTo>
                    <a:pt x="964768" y="48260"/>
                  </a:lnTo>
                  <a:lnTo>
                    <a:pt x="1037094" y="48260"/>
                  </a:lnTo>
                  <a:lnTo>
                    <a:pt x="1037094" y="232410"/>
                  </a:lnTo>
                  <a:lnTo>
                    <a:pt x="1094727" y="232410"/>
                  </a:lnTo>
                  <a:lnTo>
                    <a:pt x="1094727" y="48260"/>
                  </a:lnTo>
                  <a:lnTo>
                    <a:pt x="1163205" y="48260"/>
                  </a:lnTo>
                  <a:lnTo>
                    <a:pt x="11632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7367278" y="10217245"/>
              <a:ext cx="213731" cy="242024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7903651" y="10271002"/>
              <a:ext cx="94615" cy="51435"/>
            </a:xfrm>
            <a:custGeom>
              <a:avLst/>
              <a:gdLst/>
              <a:ahLst/>
              <a:cxnLst/>
              <a:rect l="l" t="t" r="r" b="b"/>
              <a:pathLst>
                <a:path w="94615" h="51434">
                  <a:moveTo>
                    <a:pt x="63202" y="0"/>
                  </a:moveTo>
                  <a:lnTo>
                    <a:pt x="0" y="0"/>
                  </a:lnTo>
                  <a:lnTo>
                    <a:pt x="0" y="50982"/>
                  </a:lnTo>
                  <a:lnTo>
                    <a:pt x="62919" y="50982"/>
                  </a:lnTo>
                  <a:lnTo>
                    <a:pt x="77499" y="49176"/>
                  </a:lnTo>
                  <a:lnTo>
                    <a:pt x="87238" y="43910"/>
                  </a:lnTo>
                  <a:lnTo>
                    <a:pt x="92681" y="35420"/>
                  </a:lnTo>
                  <a:lnTo>
                    <a:pt x="94374" y="23936"/>
                  </a:lnTo>
                  <a:lnTo>
                    <a:pt x="92647" y="13194"/>
                  </a:lnTo>
                  <a:lnTo>
                    <a:pt x="87171" y="5744"/>
                  </a:lnTo>
                  <a:lnTo>
                    <a:pt x="77504" y="1406"/>
                  </a:lnTo>
                  <a:lnTo>
                    <a:pt x="63202" y="0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8866776" y="9627007"/>
              <a:ext cx="822960" cy="833119"/>
            </a:xfrm>
            <a:custGeom>
              <a:avLst/>
              <a:gdLst/>
              <a:ahLst/>
              <a:cxnLst/>
              <a:rect l="l" t="t" r="r" b="b"/>
              <a:pathLst>
                <a:path w="822959" h="833120">
                  <a:moveTo>
                    <a:pt x="822666" y="0"/>
                  </a:moveTo>
                  <a:lnTo>
                    <a:pt x="605416" y="0"/>
                  </a:lnTo>
                  <a:lnTo>
                    <a:pt x="426112" y="306304"/>
                  </a:lnTo>
                  <a:lnTo>
                    <a:pt x="235186" y="0"/>
                  </a:lnTo>
                  <a:lnTo>
                    <a:pt x="0" y="0"/>
                  </a:lnTo>
                  <a:lnTo>
                    <a:pt x="313257" y="482613"/>
                  </a:lnTo>
                  <a:lnTo>
                    <a:pt x="313257" y="833032"/>
                  </a:lnTo>
                  <a:lnTo>
                    <a:pt x="519994" y="833032"/>
                  </a:lnTo>
                  <a:lnTo>
                    <a:pt x="519994" y="484801"/>
                  </a:lnTo>
                  <a:lnTo>
                    <a:pt x="8226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7326916" y="9565455"/>
              <a:ext cx="2400300" cy="945515"/>
            </a:xfrm>
            <a:custGeom>
              <a:avLst/>
              <a:gdLst/>
              <a:ahLst/>
              <a:cxnLst/>
              <a:rect l="l" t="t" r="r" b="b"/>
              <a:pathLst>
                <a:path w="2400300" h="945515">
                  <a:moveTo>
                    <a:pt x="1483563" y="606247"/>
                  </a:moveTo>
                  <a:lnTo>
                    <a:pt x="1440891" y="606247"/>
                  </a:lnTo>
                  <a:lnTo>
                    <a:pt x="1440891" y="656069"/>
                  </a:lnTo>
                  <a:lnTo>
                    <a:pt x="1440891" y="704011"/>
                  </a:lnTo>
                  <a:lnTo>
                    <a:pt x="1372400" y="704011"/>
                  </a:lnTo>
                  <a:lnTo>
                    <a:pt x="1372400" y="888288"/>
                  </a:lnTo>
                  <a:lnTo>
                    <a:pt x="1314767" y="888288"/>
                  </a:lnTo>
                  <a:lnTo>
                    <a:pt x="1314767" y="704011"/>
                  </a:lnTo>
                  <a:lnTo>
                    <a:pt x="1242466" y="704011"/>
                  </a:lnTo>
                  <a:lnTo>
                    <a:pt x="1242466" y="656069"/>
                  </a:lnTo>
                  <a:lnTo>
                    <a:pt x="1440891" y="656069"/>
                  </a:lnTo>
                  <a:lnTo>
                    <a:pt x="1440891" y="606247"/>
                  </a:lnTo>
                  <a:lnTo>
                    <a:pt x="1212723" y="606247"/>
                  </a:lnTo>
                  <a:lnTo>
                    <a:pt x="1212723" y="841616"/>
                  </a:lnTo>
                  <a:lnTo>
                    <a:pt x="1212723" y="888288"/>
                  </a:lnTo>
                  <a:lnTo>
                    <a:pt x="1015453" y="888288"/>
                  </a:lnTo>
                  <a:lnTo>
                    <a:pt x="1015453" y="656069"/>
                  </a:lnTo>
                  <a:lnTo>
                    <a:pt x="1207439" y="656069"/>
                  </a:lnTo>
                  <a:lnTo>
                    <a:pt x="1207439" y="701840"/>
                  </a:lnTo>
                  <a:lnTo>
                    <a:pt x="1073086" y="701840"/>
                  </a:lnTo>
                  <a:lnTo>
                    <a:pt x="1073086" y="746086"/>
                  </a:lnTo>
                  <a:lnTo>
                    <a:pt x="1173619" y="746086"/>
                  </a:lnTo>
                  <a:lnTo>
                    <a:pt x="1173619" y="791857"/>
                  </a:lnTo>
                  <a:lnTo>
                    <a:pt x="1073086" y="791857"/>
                  </a:lnTo>
                  <a:lnTo>
                    <a:pt x="1073086" y="841616"/>
                  </a:lnTo>
                  <a:lnTo>
                    <a:pt x="1212723" y="841616"/>
                  </a:lnTo>
                  <a:lnTo>
                    <a:pt x="1212723" y="606247"/>
                  </a:lnTo>
                  <a:lnTo>
                    <a:pt x="971016" y="606247"/>
                  </a:lnTo>
                  <a:lnTo>
                    <a:pt x="971016" y="841616"/>
                  </a:lnTo>
                  <a:lnTo>
                    <a:pt x="971016" y="888288"/>
                  </a:lnTo>
                  <a:lnTo>
                    <a:pt x="773760" y="888288"/>
                  </a:lnTo>
                  <a:lnTo>
                    <a:pt x="773760" y="656069"/>
                  </a:lnTo>
                  <a:lnTo>
                    <a:pt x="965720" y="656069"/>
                  </a:lnTo>
                  <a:lnTo>
                    <a:pt x="965720" y="701840"/>
                  </a:lnTo>
                  <a:lnTo>
                    <a:pt x="831367" y="701840"/>
                  </a:lnTo>
                  <a:lnTo>
                    <a:pt x="831367" y="746086"/>
                  </a:lnTo>
                  <a:lnTo>
                    <a:pt x="931900" y="746086"/>
                  </a:lnTo>
                  <a:lnTo>
                    <a:pt x="931900" y="791857"/>
                  </a:lnTo>
                  <a:lnTo>
                    <a:pt x="831367" y="791857"/>
                  </a:lnTo>
                  <a:lnTo>
                    <a:pt x="831367" y="841616"/>
                  </a:lnTo>
                  <a:lnTo>
                    <a:pt x="971016" y="841616"/>
                  </a:lnTo>
                  <a:lnTo>
                    <a:pt x="971016" y="606247"/>
                  </a:lnTo>
                  <a:lnTo>
                    <a:pt x="729894" y="606247"/>
                  </a:lnTo>
                  <a:lnTo>
                    <a:pt x="729894" y="886142"/>
                  </a:lnTo>
                  <a:lnTo>
                    <a:pt x="729894" y="888288"/>
                  </a:lnTo>
                  <a:lnTo>
                    <a:pt x="671093" y="888288"/>
                  </a:lnTo>
                  <a:lnTo>
                    <a:pt x="669823" y="882154"/>
                  </a:lnTo>
                  <a:lnTo>
                    <a:pt x="668667" y="873353"/>
                  </a:lnTo>
                  <a:lnTo>
                    <a:pt x="667613" y="860348"/>
                  </a:lnTo>
                  <a:lnTo>
                    <a:pt x="666686" y="841616"/>
                  </a:lnTo>
                  <a:lnTo>
                    <a:pt x="664044" y="824306"/>
                  </a:lnTo>
                  <a:lnTo>
                    <a:pt x="656983" y="812914"/>
                  </a:lnTo>
                  <a:lnTo>
                    <a:pt x="644867" y="806640"/>
                  </a:lnTo>
                  <a:lnTo>
                    <a:pt x="627011" y="804722"/>
                  </a:lnTo>
                  <a:lnTo>
                    <a:pt x="576732" y="804722"/>
                  </a:lnTo>
                  <a:lnTo>
                    <a:pt x="576732" y="888288"/>
                  </a:lnTo>
                  <a:lnTo>
                    <a:pt x="519112" y="888288"/>
                  </a:lnTo>
                  <a:lnTo>
                    <a:pt x="519112" y="656069"/>
                  </a:lnTo>
                  <a:lnTo>
                    <a:pt x="644042" y="656069"/>
                  </a:lnTo>
                  <a:lnTo>
                    <a:pt x="681990" y="660565"/>
                  </a:lnTo>
                  <a:lnTo>
                    <a:pt x="708139" y="673773"/>
                  </a:lnTo>
                  <a:lnTo>
                    <a:pt x="723265" y="695337"/>
                  </a:lnTo>
                  <a:lnTo>
                    <a:pt x="728129" y="724890"/>
                  </a:lnTo>
                  <a:lnTo>
                    <a:pt x="724941" y="747953"/>
                  </a:lnTo>
                  <a:lnTo>
                    <a:pt x="716292" y="764438"/>
                  </a:lnTo>
                  <a:lnTo>
                    <a:pt x="703567" y="775500"/>
                  </a:lnTo>
                  <a:lnTo>
                    <a:pt x="688149" y="782307"/>
                  </a:lnTo>
                  <a:lnTo>
                    <a:pt x="697433" y="785825"/>
                  </a:lnTo>
                  <a:lnTo>
                    <a:pt x="719696" y="819137"/>
                  </a:lnTo>
                  <a:lnTo>
                    <a:pt x="723150" y="851446"/>
                  </a:lnTo>
                  <a:lnTo>
                    <a:pt x="724611" y="867498"/>
                  </a:lnTo>
                  <a:lnTo>
                    <a:pt x="725792" y="877531"/>
                  </a:lnTo>
                  <a:lnTo>
                    <a:pt x="727544" y="883996"/>
                  </a:lnTo>
                  <a:lnTo>
                    <a:pt x="729894" y="886142"/>
                  </a:lnTo>
                  <a:lnTo>
                    <a:pt x="729894" y="606247"/>
                  </a:lnTo>
                  <a:lnTo>
                    <a:pt x="476148" y="606247"/>
                  </a:lnTo>
                  <a:lnTo>
                    <a:pt x="476148" y="656069"/>
                  </a:lnTo>
                  <a:lnTo>
                    <a:pt x="476148" y="704011"/>
                  </a:lnTo>
                  <a:lnTo>
                    <a:pt x="407644" y="704011"/>
                  </a:lnTo>
                  <a:lnTo>
                    <a:pt x="407644" y="888288"/>
                  </a:lnTo>
                  <a:lnTo>
                    <a:pt x="350012" y="888288"/>
                  </a:lnTo>
                  <a:lnTo>
                    <a:pt x="350012" y="727036"/>
                  </a:lnTo>
                  <a:lnTo>
                    <a:pt x="350012" y="704011"/>
                  </a:lnTo>
                  <a:lnTo>
                    <a:pt x="277698" y="704011"/>
                  </a:lnTo>
                  <a:lnTo>
                    <a:pt x="277698" y="656069"/>
                  </a:lnTo>
                  <a:lnTo>
                    <a:pt x="476148" y="656069"/>
                  </a:lnTo>
                  <a:lnTo>
                    <a:pt x="476148" y="606247"/>
                  </a:lnTo>
                  <a:lnTo>
                    <a:pt x="254088" y="606247"/>
                  </a:lnTo>
                  <a:lnTo>
                    <a:pt x="254088" y="818248"/>
                  </a:lnTo>
                  <a:lnTo>
                    <a:pt x="248107" y="851446"/>
                  </a:lnTo>
                  <a:lnTo>
                    <a:pt x="229831" y="875055"/>
                  </a:lnTo>
                  <a:lnTo>
                    <a:pt x="198767" y="889139"/>
                  </a:lnTo>
                  <a:lnTo>
                    <a:pt x="154432" y="893826"/>
                  </a:lnTo>
                  <a:lnTo>
                    <a:pt x="116433" y="890663"/>
                  </a:lnTo>
                  <a:lnTo>
                    <a:pt x="85483" y="881646"/>
                  </a:lnTo>
                  <a:lnTo>
                    <a:pt x="60502" y="867498"/>
                  </a:lnTo>
                  <a:lnTo>
                    <a:pt x="40360" y="848969"/>
                  </a:lnTo>
                  <a:lnTo>
                    <a:pt x="78282" y="813650"/>
                  </a:lnTo>
                  <a:lnTo>
                    <a:pt x="91744" y="826731"/>
                  </a:lnTo>
                  <a:lnTo>
                    <a:pt x="108750" y="836930"/>
                  </a:lnTo>
                  <a:lnTo>
                    <a:pt x="129349" y="843559"/>
                  </a:lnTo>
                  <a:lnTo>
                    <a:pt x="153543" y="845921"/>
                  </a:lnTo>
                  <a:lnTo>
                    <a:pt x="173647" y="844626"/>
                  </a:lnTo>
                  <a:lnTo>
                    <a:pt x="187236" y="840651"/>
                  </a:lnTo>
                  <a:lnTo>
                    <a:pt x="194919" y="833856"/>
                  </a:lnTo>
                  <a:lnTo>
                    <a:pt x="197345" y="824090"/>
                  </a:lnTo>
                  <a:lnTo>
                    <a:pt x="194919" y="813981"/>
                  </a:lnTo>
                  <a:lnTo>
                    <a:pt x="194500" y="813650"/>
                  </a:lnTo>
                  <a:lnTo>
                    <a:pt x="186575" y="807466"/>
                  </a:lnTo>
                  <a:lnTo>
                    <a:pt x="170675" y="802982"/>
                  </a:lnTo>
                  <a:lnTo>
                    <a:pt x="145580" y="798931"/>
                  </a:lnTo>
                  <a:lnTo>
                    <a:pt x="111963" y="792746"/>
                  </a:lnTo>
                  <a:lnTo>
                    <a:pt x="80670" y="781100"/>
                  </a:lnTo>
                  <a:lnTo>
                    <a:pt x="57581" y="759777"/>
                  </a:lnTo>
                  <a:lnTo>
                    <a:pt x="48577" y="724598"/>
                  </a:lnTo>
                  <a:lnTo>
                    <a:pt x="55460" y="692226"/>
                  </a:lnTo>
                  <a:lnTo>
                    <a:pt x="74891" y="669531"/>
                  </a:lnTo>
                  <a:lnTo>
                    <a:pt x="105143" y="656170"/>
                  </a:lnTo>
                  <a:lnTo>
                    <a:pt x="144424" y="651802"/>
                  </a:lnTo>
                  <a:lnTo>
                    <a:pt x="178371" y="654405"/>
                  </a:lnTo>
                  <a:lnTo>
                    <a:pt x="206057" y="662076"/>
                  </a:lnTo>
                  <a:lnTo>
                    <a:pt x="228727" y="674598"/>
                  </a:lnTo>
                  <a:lnTo>
                    <a:pt x="247611" y="691718"/>
                  </a:lnTo>
                  <a:lnTo>
                    <a:pt x="212039" y="727036"/>
                  </a:lnTo>
                  <a:lnTo>
                    <a:pt x="202501" y="716864"/>
                  </a:lnTo>
                  <a:lnTo>
                    <a:pt x="188633" y="707682"/>
                  </a:lnTo>
                  <a:lnTo>
                    <a:pt x="170078" y="701027"/>
                  </a:lnTo>
                  <a:lnTo>
                    <a:pt x="146481" y="698461"/>
                  </a:lnTo>
                  <a:lnTo>
                    <a:pt x="126936" y="699655"/>
                  </a:lnTo>
                  <a:lnTo>
                    <a:pt x="113703" y="703376"/>
                  </a:lnTo>
                  <a:lnTo>
                    <a:pt x="106210" y="709866"/>
                  </a:lnTo>
                  <a:lnTo>
                    <a:pt x="103847" y="719353"/>
                  </a:lnTo>
                  <a:lnTo>
                    <a:pt x="106400" y="729018"/>
                  </a:lnTo>
                  <a:lnTo>
                    <a:pt x="115176" y="735406"/>
                  </a:lnTo>
                  <a:lnTo>
                    <a:pt x="131902" y="739825"/>
                  </a:lnTo>
                  <a:lnTo>
                    <a:pt x="158254" y="743623"/>
                  </a:lnTo>
                  <a:lnTo>
                    <a:pt x="192582" y="749846"/>
                  </a:lnTo>
                  <a:lnTo>
                    <a:pt x="223367" y="762050"/>
                  </a:lnTo>
                  <a:lnTo>
                    <a:pt x="245567" y="783704"/>
                  </a:lnTo>
                  <a:lnTo>
                    <a:pt x="254088" y="818248"/>
                  </a:lnTo>
                  <a:lnTo>
                    <a:pt x="254088" y="606247"/>
                  </a:lnTo>
                  <a:lnTo>
                    <a:pt x="0" y="606247"/>
                  </a:lnTo>
                  <a:lnTo>
                    <a:pt x="0" y="945438"/>
                  </a:lnTo>
                  <a:lnTo>
                    <a:pt x="1483563" y="945438"/>
                  </a:lnTo>
                  <a:lnTo>
                    <a:pt x="1483563" y="893826"/>
                  </a:lnTo>
                  <a:lnTo>
                    <a:pt x="1483563" y="888288"/>
                  </a:lnTo>
                  <a:lnTo>
                    <a:pt x="1483563" y="656069"/>
                  </a:lnTo>
                  <a:lnTo>
                    <a:pt x="1483563" y="651802"/>
                  </a:lnTo>
                  <a:lnTo>
                    <a:pt x="1483563" y="606247"/>
                  </a:lnTo>
                  <a:close/>
                </a:path>
                <a:path w="2400300" h="945515">
                  <a:moveTo>
                    <a:pt x="2400223" y="0"/>
                  </a:moveTo>
                  <a:lnTo>
                    <a:pt x="2362517" y="0"/>
                  </a:lnTo>
                  <a:lnTo>
                    <a:pt x="2362517" y="61556"/>
                  </a:lnTo>
                  <a:lnTo>
                    <a:pt x="2059851" y="546366"/>
                  </a:lnTo>
                  <a:lnTo>
                    <a:pt x="2059851" y="894588"/>
                  </a:lnTo>
                  <a:lnTo>
                    <a:pt x="1853107" y="894588"/>
                  </a:lnTo>
                  <a:lnTo>
                    <a:pt x="1853107" y="544182"/>
                  </a:lnTo>
                  <a:lnTo>
                    <a:pt x="1539849" y="61556"/>
                  </a:lnTo>
                  <a:lnTo>
                    <a:pt x="1775028" y="61556"/>
                  </a:lnTo>
                  <a:lnTo>
                    <a:pt x="1965972" y="367855"/>
                  </a:lnTo>
                  <a:lnTo>
                    <a:pt x="2145258" y="61556"/>
                  </a:lnTo>
                  <a:lnTo>
                    <a:pt x="2362517" y="61556"/>
                  </a:lnTo>
                  <a:lnTo>
                    <a:pt x="2362517" y="0"/>
                  </a:lnTo>
                  <a:lnTo>
                    <a:pt x="1499044" y="0"/>
                  </a:lnTo>
                  <a:lnTo>
                    <a:pt x="1499044" y="945451"/>
                  </a:lnTo>
                  <a:lnTo>
                    <a:pt x="2400223" y="945451"/>
                  </a:lnTo>
                  <a:lnTo>
                    <a:pt x="2400223" y="894588"/>
                  </a:lnTo>
                  <a:lnTo>
                    <a:pt x="2400223" y="61556"/>
                  </a:lnTo>
                  <a:lnTo>
                    <a:pt x="2400223" y="0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8" name="object 3">
            <a:extLst>
              <a:ext uri="{FF2B5EF4-FFF2-40B4-BE49-F238E27FC236}">
                <a16:creationId xmlns:a16="http://schemas.microsoft.com/office/drawing/2014/main" id="{827F5443-FD9A-E807-4614-DAFF3EC3894F}"/>
              </a:ext>
            </a:extLst>
          </p:cNvPr>
          <p:cNvGrpSpPr/>
          <p:nvPr/>
        </p:nvGrpSpPr>
        <p:grpSpPr>
          <a:xfrm>
            <a:off x="-768350" y="-237490"/>
            <a:ext cx="7801392" cy="12292965"/>
            <a:chOff x="-157063" y="0"/>
            <a:chExt cx="7190105" cy="11623040"/>
          </a:xfrm>
        </p:grpSpPr>
        <p:sp>
          <p:nvSpPr>
            <p:cNvPr id="49" name="object 4">
              <a:extLst>
                <a:ext uri="{FF2B5EF4-FFF2-40B4-BE49-F238E27FC236}">
                  <a16:creationId xmlns:a16="http://schemas.microsoft.com/office/drawing/2014/main" id="{E43E8347-4EF0-B8A4-1E48-C3420DE200D8}"/>
                </a:ext>
              </a:extLst>
            </p:cNvPr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5400736" y="0"/>
                  </a:moveTo>
                  <a:lnTo>
                    <a:pt x="0" y="0"/>
                  </a:lnTo>
                  <a:lnTo>
                    <a:pt x="0" y="9106162"/>
                  </a:lnTo>
                  <a:lnTo>
                    <a:pt x="1402868" y="9245791"/>
                  </a:lnTo>
                  <a:lnTo>
                    <a:pt x="5400736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">
              <a:extLst>
                <a:ext uri="{FF2B5EF4-FFF2-40B4-BE49-F238E27FC236}">
                  <a16:creationId xmlns:a16="http://schemas.microsoft.com/office/drawing/2014/main" id="{4809884A-7B5C-88DF-4DD3-48DF08459F23}"/>
                </a:ext>
              </a:extLst>
            </p:cNvPr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1402859" y="9245791"/>
                  </a:moveTo>
                  <a:lnTo>
                    <a:pt x="5400727" y="0"/>
                  </a:lnTo>
                </a:path>
                <a:path w="5401310" h="9246235">
                  <a:moveTo>
                    <a:pt x="0" y="9106159"/>
                  </a:moveTo>
                  <a:lnTo>
                    <a:pt x="1402859" y="9245791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6">
              <a:extLst>
                <a:ext uri="{FF2B5EF4-FFF2-40B4-BE49-F238E27FC236}">
                  <a16:creationId xmlns:a16="http://schemas.microsoft.com/office/drawing/2014/main" id="{5D767A65-16FC-8E99-7E79-7AC09868566E}"/>
                </a:ext>
              </a:extLst>
            </p:cNvPr>
            <p:cNvSpPr/>
            <p:nvPr/>
          </p:nvSpPr>
          <p:spPr>
            <a:xfrm>
              <a:off x="0" y="3314286"/>
              <a:ext cx="6875780" cy="7994650"/>
            </a:xfrm>
            <a:custGeom>
              <a:avLst/>
              <a:gdLst/>
              <a:ahLst/>
              <a:cxnLst/>
              <a:rect l="l" t="t" r="r" b="b"/>
              <a:pathLst>
                <a:path w="6875780" h="7994650">
                  <a:moveTo>
                    <a:pt x="0" y="0"/>
                  </a:moveTo>
                  <a:lnTo>
                    <a:pt x="0" y="7994269"/>
                  </a:lnTo>
                  <a:lnTo>
                    <a:pt x="6875748" y="799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7">
              <a:extLst>
                <a:ext uri="{FF2B5EF4-FFF2-40B4-BE49-F238E27FC236}">
                  <a16:creationId xmlns:a16="http://schemas.microsoft.com/office/drawing/2014/main" id="{EAB4B4B0-D302-B996-8D5E-851ABBED08CD}"/>
                </a:ext>
              </a:extLst>
            </p:cNvPr>
            <p:cNvSpPr/>
            <p:nvPr/>
          </p:nvSpPr>
          <p:spPr>
            <a:xfrm>
              <a:off x="0" y="3314288"/>
              <a:ext cx="6875780" cy="7994650"/>
            </a:xfrm>
            <a:custGeom>
              <a:avLst/>
              <a:gdLst/>
              <a:ahLst/>
              <a:cxnLst/>
              <a:rect l="l" t="t" r="r" b="b"/>
              <a:pathLst>
                <a:path w="6875780" h="7994650">
                  <a:moveTo>
                    <a:pt x="0" y="0"/>
                  </a:moveTo>
                  <a:lnTo>
                    <a:pt x="6875744" y="7994267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1256645">
              <a:lnSpc>
                <a:spcPts val="10610"/>
              </a:lnSpc>
              <a:spcBef>
                <a:spcPts val="120"/>
              </a:spcBef>
            </a:pPr>
            <a:r>
              <a:rPr spc="-114" dirty="0"/>
              <a:t>HEADLINE</a:t>
            </a:r>
            <a:r>
              <a:rPr spc="-75" dirty="0"/>
              <a:t> </a:t>
            </a:r>
            <a:r>
              <a:rPr spc="10" dirty="0"/>
              <a:t>1</a:t>
            </a:r>
          </a:p>
          <a:p>
            <a:pPr marL="13089890">
              <a:lnSpc>
                <a:spcPts val="7670"/>
              </a:lnSpc>
              <a:tabLst>
                <a:tab pos="17514570" algn="l"/>
              </a:tabLst>
            </a:pPr>
            <a:r>
              <a:rPr sz="6600" spc="-125" dirty="0">
                <a:solidFill>
                  <a:srgbClr val="FFF200"/>
                </a:solidFill>
              </a:rPr>
              <a:t>H</a:t>
            </a:r>
            <a:r>
              <a:rPr sz="6600" spc="-55" dirty="0">
                <a:solidFill>
                  <a:srgbClr val="FFF200"/>
                </a:solidFill>
              </a:rPr>
              <a:t>E</a:t>
            </a:r>
            <a:r>
              <a:rPr sz="6600" spc="-145" dirty="0">
                <a:solidFill>
                  <a:srgbClr val="FFF200"/>
                </a:solidFill>
              </a:rPr>
              <a:t>A</a:t>
            </a:r>
            <a:r>
              <a:rPr sz="6600" spc="-100" dirty="0">
                <a:solidFill>
                  <a:srgbClr val="FFF200"/>
                </a:solidFill>
              </a:rPr>
              <a:t>D</a:t>
            </a:r>
            <a:r>
              <a:rPr sz="6600" spc="-135" dirty="0">
                <a:solidFill>
                  <a:srgbClr val="FFF200"/>
                </a:solidFill>
              </a:rPr>
              <a:t>L</a:t>
            </a:r>
            <a:r>
              <a:rPr sz="6600" spc="-85" dirty="0">
                <a:solidFill>
                  <a:srgbClr val="FFF200"/>
                </a:solidFill>
              </a:rPr>
              <a:t>I</a:t>
            </a:r>
            <a:r>
              <a:rPr sz="6600" spc="-114" dirty="0">
                <a:solidFill>
                  <a:srgbClr val="FFF200"/>
                </a:solidFill>
              </a:rPr>
              <a:t>N</a:t>
            </a:r>
            <a:r>
              <a:rPr sz="6600" spc="-5" dirty="0">
                <a:solidFill>
                  <a:srgbClr val="FFF200"/>
                </a:solidFill>
              </a:rPr>
              <a:t>E</a:t>
            </a:r>
            <a:r>
              <a:rPr sz="6600" dirty="0">
                <a:solidFill>
                  <a:srgbClr val="FFF200"/>
                </a:solidFill>
              </a:rPr>
              <a:t>	</a:t>
            </a:r>
            <a:r>
              <a:rPr sz="6600" spc="-5" dirty="0">
                <a:solidFill>
                  <a:srgbClr val="FFF200"/>
                </a:solidFill>
              </a:rPr>
              <a:t>2</a:t>
            </a:r>
            <a:endParaRPr sz="6600"/>
          </a:p>
        </p:txBody>
      </p:sp>
      <p:grpSp>
        <p:nvGrpSpPr>
          <p:cNvPr id="9" name="object 9"/>
          <p:cNvGrpSpPr/>
          <p:nvPr/>
        </p:nvGrpSpPr>
        <p:grpSpPr>
          <a:xfrm>
            <a:off x="16512857" y="10555634"/>
            <a:ext cx="3214370" cy="376555"/>
            <a:chOff x="16512857" y="10555634"/>
            <a:chExt cx="3214370" cy="376555"/>
          </a:xfrm>
        </p:grpSpPr>
        <p:sp>
          <p:nvSpPr>
            <p:cNvPr id="10" name="object 10"/>
            <p:cNvSpPr/>
            <p:nvPr/>
          </p:nvSpPr>
          <p:spPr>
            <a:xfrm>
              <a:off x="16523811" y="10558233"/>
              <a:ext cx="3203575" cy="367030"/>
            </a:xfrm>
            <a:custGeom>
              <a:avLst/>
              <a:gdLst/>
              <a:ahLst/>
              <a:cxnLst/>
              <a:rect l="l" t="t" r="r" b="b"/>
              <a:pathLst>
                <a:path w="3203575" h="367029">
                  <a:moveTo>
                    <a:pt x="3203337" y="0"/>
                  </a:moveTo>
                  <a:lnTo>
                    <a:pt x="0" y="0"/>
                  </a:lnTo>
                  <a:lnTo>
                    <a:pt x="0" y="366470"/>
                  </a:lnTo>
                  <a:lnTo>
                    <a:pt x="3203337" y="366470"/>
                  </a:lnTo>
                  <a:lnTo>
                    <a:pt x="3203337" y="0"/>
                  </a:lnTo>
                  <a:close/>
                </a:path>
              </a:pathLst>
            </a:custGeom>
            <a:solidFill>
              <a:srgbClr val="2F51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035629" y="10676312"/>
              <a:ext cx="86360" cy="132080"/>
            </a:xfrm>
            <a:custGeom>
              <a:avLst/>
              <a:gdLst/>
              <a:ahLst/>
              <a:cxnLst/>
              <a:rect l="l" t="t" r="r" b="b"/>
              <a:pathLst>
                <a:path w="86359" h="132079">
                  <a:moveTo>
                    <a:pt x="85979" y="116840"/>
                  </a:moveTo>
                  <a:lnTo>
                    <a:pt x="15582" y="116840"/>
                  </a:lnTo>
                  <a:lnTo>
                    <a:pt x="15582" y="69850"/>
                  </a:lnTo>
                  <a:lnTo>
                    <a:pt x="78181" y="69850"/>
                  </a:lnTo>
                  <a:lnTo>
                    <a:pt x="78181" y="55880"/>
                  </a:lnTo>
                  <a:lnTo>
                    <a:pt x="15582" y="55880"/>
                  </a:lnTo>
                  <a:lnTo>
                    <a:pt x="15582" y="13970"/>
                  </a:lnTo>
                  <a:lnTo>
                    <a:pt x="82626" y="13970"/>
                  </a:lnTo>
                  <a:lnTo>
                    <a:pt x="82626" y="0"/>
                  </a:lnTo>
                  <a:lnTo>
                    <a:pt x="0" y="0"/>
                  </a:lnTo>
                  <a:lnTo>
                    <a:pt x="0" y="13970"/>
                  </a:lnTo>
                  <a:lnTo>
                    <a:pt x="0" y="55880"/>
                  </a:lnTo>
                  <a:lnTo>
                    <a:pt x="0" y="6985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85979" y="132080"/>
                  </a:lnTo>
                  <a:lnTo>
                    <a:pt x="85979" y="1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164706" y="10676310"/>
              <a:ext cx="114949" cy="13149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7325529" y="10676305"/>
              <a:ext cx="99169" cy="1348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7470590" y="10672957"/>
              <a:ext cx="116624" cy="13819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615073" y="10676310"/>
              <a:ext cx="238471" cy="13149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893288" y="10676313"/>
              <a:ext cx="15875" cy="132080"/>
            </a:xfrm>
            <a:custGeom>
              <a:avLst/>
              <a:gdLst/>
              <a:ahLst/>
              <a:cxnLst/>
              <a:rect l="l" t="t" r="r" b="b"/>
              <a:pathLst>
                <a:path w="15875" h="132079">
                  <a:moveTo>
                    <a:pt x="15591" y="0"/>
                  </a:moveTo>
                  <a:lnTo>
                    <a:pt x="0" y="0"/>
                  </a:lnTo>
                  <a:lnTo>
                    <a:pt x="0" y="131493"/>
                  </a:lnTo>
                  <a:lnTo>
                    <a:pt x="15591" y="131493"/>
                  </a:lnTo>
                  <a:lnTo>
                    <a:pt x="155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955309" y="10672958"/>
              <a:ext cx="137430" cy="13819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8139178" y="10676310"/>
              <a:ext cx="111797" cy="13149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8289796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8457127" y="10676312"/>
              <a:ext cx="76200" cy="132080"/>
            </a:xfrm>
            <a:custGeom>
              <a:avLst/>
              <a:gdLst/>
              <a:ahLst/>
              <a:cxnLst/>
              <a:rect l="l" t="t" r="r" b="b"/>
              <a:pathLst>
                <a:path w="76200" h="132079">
                  <a:moveTo>
                    <a:pt x="75768" y="116840"/>
                  </a:moveTo>
                  <a:lnTo>
                    <a:pt x="15582" y="116840"/>
                  </a:lnTo>
                  <a:lnTo>
                    <a:pt x="15582" y="0"/>
                  </a:lnTo>
                  <a:lnTo>
                    <a:pt x="0" y="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75768" y="132080"/>
                  </a:lnTo>
                  <a:lnTo>
                    <a:pt x="75768" y="1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8629119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8796446" y="10676312"/>
              <a:ext cx="244475" cy="132080"/>
            </a:xfrm>
            <a:custGeom>
              <a:avLst/>
              <a:gdLst/>
              <a:ahLst/>
              <a:cxnLst/>
              <a:rect l="l" t="t" r="r" b="b"/>
              <a:pathLst>
                <a:path w="244475" h="132079">
                  <a:moveTo>
                    <a:pt x="75768" y="116840"/>
                  </a:moveTo>
                  <a:lnTo>
                    <a:pt x="15582" y="116840"/>
                  </a:lnTo>
                  <a:lnTo>
                    <a:pt x="15582" y="0"/>
                  </a:lnTo>
                  <a:lnTo>
                    <a:pt x="0" y="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75768" y="132080"/>
                  </a:lnTo>
                  <a:lnTo>
                    <a:pt x="75768" y="116840"/>
                  </a:lnTo>
                  <a:close/>
                </a:path>
                <a:path w="244475" h="132079">
                  <a:moveTo>
                    <a:pt x="189979" y="116840"/>
                  </a:moveTo>
                  <a:lnTo>
                    <a:pt x="129794" y="116840"/>
                  </a:lnTo>
                  <a:lnTo>
                    <a:pt x="129794" y="0"/>
                  </a:lnTo>
                  <a:lnTo>
                    <a:pt x="114211" y="0"/>
                  </a:lnTo>
                  <a:lnTo>
                    <a:pt x="114211" y="116840"/>
                  </a:lnTo>
                  <a:lnTo>
                    <a:pt x="114211" y="132080"/>
                  </a:lnTo>
                  <a:lnTo>
                    <a:pt x="189979" y="132080"/>
                  </a:lnTo>
                  <a:lnTo>
                    <a:pt x="189979" y="116840"/>
                  </a:lnTo>
                  <a:close/>
                </a:path>
                <a:path w="244475" h="132079">
                  <a:moveTo>
                    <a:pt x="244030" y="12"/>
                  </a:moveTo>
                  <a:lnTo>
                    <a:pt x="228434" y="12"/>
                  </a:lnTo>
                  <a:lnTo>
                    <a:pt x="228434" y="131495"/>
                  </a:lnTo>
                  <a:lnTo>
                    <a:pt x="244030" y="131495"/>
                  </a:lnTo>
                  <a:lnTo>
                    <a:pt x="244030" y="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9079300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9404882" y="10672957"/>
              <a:ext cx="116624" cy="138194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9246628" y="10676310"/>
              <a:ext cx="111797" cy="13149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6512846" y="10555636"/>
              <a:ext cx="3138170" cy="376555"/>
            </a:xfrm>
            <a:custGeom>
              <a:avLst/>
              <a:gdLst/>
              <a:ahLst/>
              <a:cxnLst/>
              <a:rect l="l" t="t" r="r" b="b"/>
              <a:pathLst>
                <a:path w="3138169" h="376554">
                  <a:moveTo>
                    <a:pt x="119507" y="102362"/>
                  </a:moveTo>
                  <a:lnTo>
                    <a:pt x="113309" y="102362"/>
                  </a:lnTo>
                  <a:lnTo>
                    <a:pt x="110007" y="116116"/>
                  </a:lnTo>
                  <a:lnTo>
                    <a:pt x="106337" y="128460"/>
                  </a:lnTo>
                  <a:lnTo>
                    <a:pt x="79184" y="163880"/>
                  </a:lnTo>
                  <a:lnTo>
                    <a:pt x="23088" y="176974"/>
                  </a:lnTo>
                  <a:lnTo>
                    <a:pt x="787" y="177812"/>
                  </a:lnTo>
                  <a:lnTo>
                    <a:pt x="787" y="186105"/>
                  </a:lnTo>
                  <a:lnTo>
                    <a:pt x="43268" y="187883"/>
                  </a:lnTo>
                  <a:lnTo>
                    <a:pt x="82804" y="204711"/>
                  </a:lnTo>
                  <a:lnTo>
                    <a:pt x="104635" y="239801"/>
                  </a:lnTo>
                  <a:lnTo>
                    <a:pt x="113309" y="265188"/>
                  </a:lnTo>
                  <a:lnTo>
                    <a:pt x="119507" y="265188"/>
                  </a:lnTo>
                  <a:lnTo>
                    <a:pt x="119507" y="102362"/>
                  </a:lnTo>
                  <a:close/>
                </a:path>
                <a:path w="3138169" h="376554">
                  <a:moveTo>
                    <a:pt x="218833" y="281076"/>
                  </a:moveTo>
                  <a:lnTo>
                    <a:pt x="209664" y="281063"/>
                  </a:lnTo>
                  <a:lnTo>
                    <a:pt x="204673" y="289013"/>
                  </a:lnTo>
                  <a:lnTo>
                    <a:pt x="199745" y="296481"/>
                  </a:lnTo>
                  <a:lnTo>
                    <a:pt x="171411" y="330796"/>
                  </a:lnTo>
                  <a:lnTo>
                    <a:pt x="138112" y="353326"/>
                  </a:lnTo>
                  <a:lnTo>
                    <a:pt x="92938" y="363029"/>
                  </a:lnTo>
                  <a:lnTo>
                    <a:pt x="62293" y="364451"/>
                  </a:lnTo>
                  <a:lnTo>
                    <a:pt x="43472" y="364261"/>
                  </a:lnTo>
                  <a:lnTo>
                    <a:pt x="27508" y="363677"/>
                  </a:lnTo>
                  <a:lnTo>
                    <a:pt x="11938" y="362699"/>
                  </a:lnTo>
                  <a:lnTo>
                    <a:pt x="127" y="361340"/>
                  </a:lnTo>
                  <a:lnTo>
                    <a:pt x="0" y="372198"/>
                  </a:lnTo>
                  <a:lnTo>
                    <a:pt x="194983" y="372198"/>
                  </a:lnTo>
                  <a:lnTo>
                    <a:pt x="218833" y="281076"/>
                  </a:lnTo>
                  <a:close/>
                </a:path>
                <a:path w="3138169" h="376554">
                  <a:moveTo>
                    <a:pt x="470115" y="369760"/>
                  </a:moveTo>
                  <a:lnTo>
                    <a:pt x="430657" y="351853"/>
                  </a:lnTo>
                  <a:lnTo>
                    <a:pt x="409371" y="313677"/>
                  </a:lnTo>
                  <a:lnTo>
                    <a:pt x="398780" y="287058"/>
                  </a:lnTo>
                  <a:lnTo>
                    <a:pt x="392582" y="270725"/>
                  </a:lnTo>
                  <a:lnTo>
                    <a:pt x="373964" y="221145"/>
                  </a:lnTo>
                  <a:lnTo>
                    <a:pt x="348373" y="152133"/>
                  </a:lnTo>
                  <a:lnTo>
                    <a:pt x="315429" y="63042"/>
                  </a:lnTo>
                  <a:lnTo>
                    <a:pt x="314007" y="59232"/>
                  </a:lnTo>
                  <a:lnTo>
                    <a:pt x="314007" y="222453"/>
                  </a:lnTo>
                  <a:lnTo>
                    <a:pt x="285584" y="148894"/>
                  </a:lnTo>
                  <a:lnTo>
                    <a:pt x="300672" y="187553"/>
                  </a:lnTo>
                  <a:lnTo>
                    <a:pt x="314007" y="222453"/>
                  </a:lnTo>
                  <a:lnTo>
                    <a:pt x="314007" y="59232"/>
                  </a:lnTo>
                  <a:lnTo>
                    <a:pt x="305981" y="37668"/>
                  </a:lnTo>
                  <a:lnTo>
                    <a:pt x="300253" y="22428"/>
                  </a:lnTo>
                  <a:lnTo>
                    <a:pt x="291833" y="0"/>
                  </a:lnTo>
                  <a:lnTo>
                    <a:pt x="226225" y="0"/>
                  </a:lnTo>
                  <a:lnTo>
                    <a:pt x="231013" y="10528"/>
                  </a:lnTo>
                  <a:lnTo>
                    <a:pt x="313893" y="222453"/>
                  </a:lnTo>
                  <a:lnTo>
                    <a:pt x="329184" y="262674"/>
                  </a:lnTo>
                  <a:lnTo>
                    <a:pt x="344512" y="305917"/>
                  </a:lnTo>
                  <a:lnTo>
                    <a:pt x="355346" y="343916"/>
                  </a:lnTo>
                  <a:lnTo>
                    <a:pt x="355307" y="351942"/>
                  </a:lnTo>
                  <a:lnTo>
                    <a:pt x="320205" y="370814"/>
                  </a:lnTo>
                  <a:lnTo>
                    <a:pt x="319176" y="370814"/>
                  </a:lnTo>
                  <a:lnTo>
                    <a:pt x="319176" y="375970"/>
                  </a:lnTo>
                  <a:lnTo>
                    <a:pt x="470115" y="375970"/>
                  </a:lnTo>
                  <a:lnTo>
                    <a:pt x="470115" y="369760"/>
                  </a:lnTo>
                  <a:close/>
                </a:path>
                <a:path w="3138169" h="376554">
                  <a:moveTo>
                    <a:pt x="3137738" y="237515"/>
                  </a:moveTo>
                  <a:lnTo>
                    <a:pt x="3067329" y="237515"/>
                  </a:lnTo>
                  <a:lnTo>
                    <a:pt x="3067329" y="190525"/>
                  </a:lnTo>
                  <a:lnTo>
                    <a:pt x="3129927" y="190525"/>
                  </a:lnTo>
                  <a:lnTo>
                    <a:pt x="3129927" y="176555"/>
                  </a:lnTo>
                  <a:lnTo>
                    <a:pt x="3067329" y="176555"/>
                  </a:lnTo>
                  <a:lnTo>
                    <a:pt x="3067329" y="134645"/>
                  </a:lnTo>
                  <a:lnTo>
                    <a:pt x="3134385" y="134645"/>
                  </a:lnTo>
                  <a:lnTo>
                    <a:pt x="3134385" y="120675"/>
                  </a:lnTo>
                  <a:lnTo>
                    <a:pt x="3051746" y="120675"/>
                  </a:lnTo>
                  <a:lnTo>
                    <a:pt x="3051746" y="134645"/>
                  </a:lnTo>
                  <a:lnTo>
                    <a:pt x="3051746" y="176555"/>
                  </a:lnTo>
                  <a:lnTo>
                    <a:pt x="3051746" y="190525"/>
                  </a:lnTo>
                  <a:lnTo>
                    <a:pt x="3051746" y="237515"/>
                  </a:lnTo>
                  <a:lnTo>
                    <a:pt x="3051746" y="252755"/>
                  </a:lnTo>
                  <a:lnTo>
                    <a:pt x="3137738" y="252755"/>
                  </a:lnTo>
                  <a:lnTo>
                    <a:pt x="3137738" y="2375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6513637" y="10555635"/>
              <a:ext cx="199386" cy="7654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6716614" y="10733764"/>
              <a:ext cx="78105" cy="25400"/>
            </a:xfrm>
            <a:custGeom>
              <a:avLst/>
              <a:gdLst/>
              <a:ahLst/>
              <a:cxnLst/>
              <a:rect l="l" t="t" r="r" b="b"/>
              <a:pathLst>
                <a:path w="78105" h="25400">
                  <a:moveTo>
                    <a:pt x="0" y="0"/>
                  </a:moveTo>
                  <a:lnTo>
                    <a:pt x="8837" y="25140"/>
                  </a:lnTo>
                  <a:lnTo>
                    <a:pt x="62566" y="25071"/>
                  </a:lnTo>
                  <a:lnTo>
                    <a:pt x="77955" y="25192"/>
                  </a:lnTo>
                  <a:lnTo>
                    <a:pt x="77955" y="11999"/>
                  </a:lnTo>
                  <a:lnTo>
                    <a:pt x="58951" y="11999"/>
                  </a:lnTo>
                  <a:lnTo>
                    <a:pt x="54616" y="11853"/>
                  </a:lnTo>
                  <a:lnTo>
                    <a:pt x="34072" y="10156"/>
                  </a:lnTo>
                  <a:lnTo>
                    <a:pt x="24640" y="8827"/>
                  </a:lnTo>
                  <a:lnTo>
                    <a:pt x="15818" y="6692"/>
                  </a:lnTo>
                  <a:lnTo>
                    <a:pt x="7606" y="3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16512869" y="9565447"/>
            <a:ext cx="3214370" cy="945515"/>
            <a:chOff x="16512869" y="9565447"/>
            <a:chExt cx="3214370" cy="945515"/>
          </a:xfrm>
        </p:grpSpPr>
        <p:sp>
          <p:nvSpPr>
            <p:cNvPr id="30" name="object 30"/>
            <p:cNvSpPr/>
            <p:nvPr/>
          </p:nvSpPr>
          <p:spPr>
            <a:xfrm>
              <a:off x="17370235" y="9992493"/>
              <a:ext cx="238760" cy="120650"/>
            </a:xfrm>
            <a:custGeom>
              <a:avLst/>
              <a:gdLst/>
              <a:ahLst/>
              <a:cxnLst/>
              <a:rect l="l" t="t" r="r" b="b"/>
              <a:pathLst>
                <a:path w="238759" h="120650">
                  <a:moveTo>
                    <a:pt x="102489" y="1079"/>
                  </a:moveTo>
                  <a:lnTo>
                    <a:pt x="0" y="1079"/>
                  </a:lnTo>
                  <a:lnTo>
                    <a:pt x="0" y="25209"/>
                  </a:lnTo>
                  <a:lnTo>
                    <a:pt x="37350" y="25209"/>
                  </a:lnTo>
                  <a:lnTo>
                    <a:pt x="37350" y="120459"/>
                  </a:lnTo>
                  <a:lnTo>
                    <a:pt x="67094" y="120459"/>
                  </a:lnTo>
                  <a:lnTo>
                    <a:pt x="67094" y="25209"/>
                  </a:lnTo>
                  <a:lnTo>
                    <a:pt x="102489" y="25209"/>
                  </a:lnTo>
                  <a:lnTo>
                    <a:pt x="102489" y="1079"/>
                  </a:lnTo>
                  <a:close/>
                </a:path>
                <a:path w="238759" h="120650">
                  <a:moveTo>
                    <a:pt x="238404" y="0"/>
                  </a:moveTo>
                  <a:lnTo>
                    <a:pt x="208635" y="0"/>
                  </a:lnTo>
                  <a:lnTo>
                    <a:pt x="208635" y="45720"/>
                  </a:lnTo>
                  <a:lnTo>
                    <a:pt x="155371" y="45720"/>
                  </a:lnTo>
                  <a:lnTo>
                    <a:pt x="155371" y="0"/>
                  </a:lnTo>
                  <a:lnTo>
                    <a:pt x="125590" y="0"/>
                  </a:lnTo>
                  <a:lnTo>
                    <a:pt x="125590" y="45720"/>
                  </a:lnTo>
                  <a:lnTo>
                    <a:pt x="125590" y="71120"/>
                  </a:lnTo>
                  <a:lnTo>
                    <a:pt x="125590" y="120650"/>
                  </a:lnTo>
                  <a:lnTo>
                    <a:pt x="155371" y="120650"/>
                  </a:lnTo>
                  <a:lnTo>
                    <a:pt x="155371" y="71120"/>
                  </a:lnTo>
                  <a:lnTo>
                    <a:pt x="208635" y="71120"/>
                  </a:lnTo>
                  <a:lnTo>
                    <a:pt x="208635" y="120650"/>
                  </a:lnTo>
                  <a:lnTo>
                    <a:pt x="238404" y="120650"/>
                  </a:lnTo>
                  <a:lnTo>
                    <a:pt x="238404" y="71120"/>
                  </a:lnTo>
                  <a:lnTo>
                    <a:pt x="238404" y="45720"/>
                  </a:lnTo>
                  <a:lnTo>
                    <a:pt x="238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7326903" y="9933146"/>
              <a:ext cx="328295" cy="223520"/>
            </a:xfrm>
            <a:custGeom>
              <a:avLst/>
              <a:gdLst/>
              <a:ahLst/>
              <a:cxnLst/>
              <a:rect l="l" t="t" r="r" b="b"/>
              <a:pathLst>
                <a:path w="328294" h="223520">
                  <a:moveTo>
                    <a:pt x="251968" y="130327"/>
                  </a:moveTo>
                  <a:lnTo>
                    <a:pt x="198704" y="130327"/>
                  </a:lnTo>
                  <a:lnTo>
                    <a:pt x="198704" y="179793"/>
                  </a:lnTo>
                  <a:lnTo>
                    <a:pt x="251968" y="179793"/>
                  </a:lnTo>
                  <a:lnTo>
                    <a:pt x="251968" y="130327"/>
                  </a:lnTo>
                  <a:close/>
                </a:path>
                <a:path w="328294" h="223520">
                  <a:moveTo>
                    <a:pt x="251968" y="59867"/>
                  </a:moveTo>
                  <a:lnTo>
                    <a:pt x="198704" y="59867"/>
                  </a:lnTo>
                  <a:lnTo>
                    <a:pt x="198704" y="105067"/>
                  </a:lnTo>
                  <a:lnTo>
                    <a:pt x="251968" y="105067"/>
                  </a:lnTo>
                  <a:lnTo>
                    <a:pt x="251968" y="59867"/>
                  </a:lnTo>
                  <a:close/>
                </a:path>
                <a:path w="328294" h="223520">
                  <a:moveTo>
                    <a:pt x="327952" y="59867"/>
                  </a:moveTo>
                  <a:lnTo>
                    <a:pt x="281736" y="59867"/>
                  </a:lnTo>
                  <a:lnTo>
                    <a:pt x="281736" y="179793"/>
                  </a:lnTo>
                  <a:lnTo>
                    <a:pt x="327952" y="179793"/>
                  </a:lnTo>
                  <a:lnTo>
                    <a:pt x="327952" y="59867"/>
                  </a:lnTo>
                  <a:close/>
                </a:path>
                <a:path w="328294" h="223520">
                  <a:moveTo>
                    <a:pt x="327952" y="0"/>
                  </a:moveTo>
                  <a:lnTo>
                    <a:pt x="145821" y="0"/>
                  </a:lnTo>
                  <a:lnTo>
                    <a:pt x="145821" y="59690"/>
                  </a:lnTo>
                  <a:lnTo>
                    <a:pt x="145821" y="85090"/>
                  </a:lnTo>
                  <a:lnTo>
                    <a:pt x="110426" y="85090"/>
                  </a:lnTo>
                  <a:lnTo>
                    <a:pt x="110426" y="180340"/>
                  </a:lnTo>
                  <a:lnTo>
                    <a:pt x="80683" y="180340"/>
                  </a:lnTo>
                  <a:lnTo>
                    <a:pt x="80683" y="85090"/>
                  </a:lnTo>
                  <a:lnTo>
                    <a:pt x="43332" y="85090"/>
                  </a:lnTo>
                  <a:lnTo>
                    <a:pt x="43332" y="59690"/>
                  </a:lnTo>
                  <a:lnTo>
                    <a:pt x="145821" y="59690"/>
                  </a:lnTo>
                  <a:lnTo>
                    <a:pt x="145821" y="0"/>
                  </a:lnTo>
                  <a:lnTo>
                    <a:pt x="0" y="0"/>
                  </a:lnTo>
                  <a:lnTo>
                    <a:pt x="0" y="59690"/>
                  </a:lnTo>
                  <a:lnTo>
                    <a:pt x="0" y="85090"/>
                  </a:lnTo>
                  <a:lnTo>
                    <a:pt x="0" y="180340"/>
                  </a:lnTo>
                  <a:lnTo>
                    <a:pt x="0" y="223520"/>
                  </a:lnTo>
                  <a:lnTo>
                    <a:pt x="327952" y="223520"/>
                  </a:lnTo>
                  <a:lnTo>
                    <a:pt x="327952" y="180340"/>
                  </a:lnTo>
                  <a:lnTo>
                    <a:pt x="168922" y="180340"/>
                  </a:lnTo>
                  <a:lnTo>
                    <a:pt x="168922" y="85090"/>
                  </a:lnTo>
                  <a:lnTo>
                    <a:pt x="168922" y="59690"/>
                  </a:lnTo>
                  <a:lnTo>
                    <a:pt x="327952" y="59690"/>
                  </a:lnTo>
                  <a:lnTo>
                    <a:pt x="327952" y="0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6819193" y="9993006"/>
              <a:ext cx="431165" cy="461009"/>
            </a:xfrm>
            <a:custGeom>
              <a:avLst/>
              <a:gdLst/>
              <a:ahLst/>
              <a:cxnLst/>
              <a:rect l="l" t="t" r="r" b="b"/>
              <a:pathLst>
                <a:path w="431165" h="461009">
                  <a:moveTo>
                    <a:pt x="360564" y="358439"/>
                  </a:moveTo>
                  <a:lnTo>
                    <a:pt x="243301" y="358439"/>
                  </a:lnTo>
                  <a:lnTo>
                    <a:pt x="243301" y="460781"/>
                  </a:lnTo>
                  <a:lnTo>
                    <a:pt x="360564" y="460781"/>
                  </a:lnTo>
                  <a:lnTo>
                    <a:pt x="360564" y="358439"/>
                  </a:lnTo>
                  <a:close/>
                </a:path>
                <a:path w="431165" h="461009">
                  <a:moveTo>
                    <a:pt x="360564" y="0"/>
                  </a:moveTo>
                  <a:lnTo>
                    <a:pt x="242715" y="0"/>
                  </a:lnTo>
                  <a:lnTo>
                    <a:pt x="0" y="256599"/>
                  </a:lnTo>
                  <a:lnTo>
                    <a:pt x="0" y="358439"/>
                  </a:lnTo>
                  <a:lnTo>
                    <a:pt x="430562" y="358439"/>
                  </a:lnTo>
                  <a:lnTo>
                    <a:pt x="430562" y="265730"/>
                  </a:lnTo>
                  <a:lnTo>
                    <a:pt x="128362" y="265730"/>
                  </a:lnTo>
                  <a:lnTo>
                    <a:pt x="246201" y="142602"/>
                  </a:lnTo>
                  <a:lnTo>
                    <a:pt x="360564" y="142602"/>
                  </a:lnTo>
                  <a:lnTo>
                    <a:pt x="360564" y="0"/>
                  </a:lnTo>
                  <a:close/>
                </a:path>
                <a:path w="431165" h="461009">
                  <a:moveTo>
                    <a:pt x="360564" y="142602"/>
                  </a:moveTo>
                  <a:lnTo>
                    <a:pt x="246201" y="142602"/>
                  </a:lnTo>
                  <a:lnTo>
                    <a:pt x="246201" y="265730"/>
                  </a:lnTo>
                  <a:lnTo>
                    <a:pt x="430562" y="265730"/>
                  </a:lnTo>
                  <a:lnTo>
                    <a:pt x="360564" y="265719"/>
                  </a:lnTo>
                  <a:lnTo>
                    <a:pt x="360564" y="14260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6947556" y="10135613"/>
              <a:ext cx="118110" cy="123189"/>
            </a:xfrm>
            <a:custGeom>
              <a:avLst/>
              <a:gdLst/>
              <a:ahLst/>
              <a:cxnLst/>
              <a:rect l="l" t="t" r="r" b="b"/>
              <a:pathLst>
                <a:path w="118109" h="123190">
                  <a:moveTo>
                    <a:pt x="117839" y="0"/>
                  </a:moveTo>
                  <a:lnTo>
                    <a:pt x="0" y="123127"/>
                  </a:lnTo>
                  <a:lnTo>
                    <a:pt x="117839" y="123127"/>
                  </a:lnTo>
                  <a:lnTo>
                    <a:pt x="117839" y="0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6574449" y="9993006"/>
              <a:ext cx="190500" cy="461009"/>
            </a:xfrm>
            <a:custGeom>
              <a:avLst/>
              <a:gdLst/>
              <a:ahLst/>
              <a:cxnLst/>
              <a:rect l="l" t="t" r="r" b="b"/>
              <a:pathLst>
                <a:path w="190500" h="461009">
                  <a:moveTo>
                    <a:pt x="190193" y="0"/>
                  </a:moveTo>
                  <a:lnTo>
                    <a:pt x="84018" y="0"/>
                  </a:lnTo>
                  <a:lnTo>
                    <a:pt x="71541" y="37561"/>
                  </a:lnTo>
                  <a:lnTo>
                    <a:pt x="52508" y="61410"/>
                  </a:lnTo>
                  <a:lnTo>
                    <a:pt x="28226" y="75433"/>
                  </a:lnTo>
                  <a:lnTo>
                    <a:pt x="0" y="83515"/>
                  </a:lnTo>
                  <a:lnTo>
                    <a:pt x="0" y="144435"/>
                  </a:lnTo>
                  <a:lnTo>
                    <a:pt x="72919" y="144435"/>
                  </a:lnTo>
                  <a:lnTo>
                    <a:pt x="72919" y="460781"/>
                  </a:lnTo>
                  <a:lnTo>
                    <a:pt x="190193" y="460781"/>
                  </a:lnTo>
                  <a:lnTo>
                    <a:pt x="1901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6512869" y="9932891"/>
              <a:ext cx="798195" cy="578485"/>
            </a:xfrm>
            <a:custGeom>
              <a:avLst/>
              <a:gdLst/>
              <a:ahLst/>
              <a:cxnLst/>
              <a:rect l="l" t="t" r="r" b="b"/>
              <a:pathLst>
                <a:path w="798194" h="578484">
                  <a:moveTo>
                    <a:pt x="797703" y="0"/>
                  </a:moveTo>
                  <a:lnTo>
                    <a:pt x="0" y="0"/>
                  </a:lnTo>
                  <a:lnTo>
                    <a:pt x="0" y="578003"/>
                  </a:lnTo>
                  <a:lnTo>
                    <a:pt x="797703" y="578003"/>
                  </a:lnTo>
                  <a:lnTo>
                    <a:pt x="797703" y="520895"/>
                  </a:lnTo>
                  <a:lnTo>
                    <a:pt x="134498" y="520895"/>
                  </a:lnTo>
                  <a:lnTo>
                    <a:pt x="134498" y="204548"/>
                  </a:lnTo>
                  <a:lnTo>
                    <a:pt x="61579" y="204548"/>
                  </a:lnTo>
                  <a:lnTo>
                    <a:pt x="61579" y="143629"/>
                  </a:lnTo>
                  <a:lnTo>
                    <a:pt x="89805" y="135546"/>
                  </a:lnTo>
                  <a:lnTo>
                    <a:pt x="114088" y="121523"/>
                  </a:lnTo>
                  <a:lnTo>
                    <a:pt x="133120" y="97674"/>
                  </a:lnTo>
                  <a:lnTo>
                    <a:pt x="145597" y="60113"/>
                  </a:lnTo>
                  <a:lnTo>
                    <a:pt x="797703" y="60113"/>
                  </a:lnTo>
                  <a:lnTo>
                    <a:pt x="797703" y="0"/>
                  </a:lnTo>
                  <a:close/>
                </a:path>
                <a:path w="798194" h="578484">
                  <a:moveTo>
                    <a:pt x="549030" y="60113"/>
                  </a:moveTo>
                  <a:lnTo>
                    <a:pt x="251772" y="60113"/>
                  </a:lnTo>
                  <a:lnTo>
                    <a:pt x="251772" y="520895"/>
                  </a:lnTo>
                  <a:lnTo>
                    <a:pt x="549627" y="520895"/>
                  </a:lnTo>
                  <a:lnTo>
                    <a:pt x="549627" y="418552"/>
                  </a:lnTo>
                  <a:lnTo>
                    <a:pt x="306325" y="418552"/>
                  </a:lnTo>
                  <a:lnTo>
                    <a:pt x="306325" y="316723"/>
                  </a:lnTo>
                  <a:lnTo>
                    <a:pt x="549030" y="60113"/>
                  </a:lnTo>
                  <a:close/>
                </a:path>
                <a:path w="798194" h="578484">
                  <a:moveTo>
                    <a:pt x="797703" y="60113"/>
                  </a:moveTo>
                  <a:lnTo>
                    <a:pt x="666890" y="60113"/>
                  </a:lnTo>
                  <a:lnTo>
                    <a:pt x="666890" y="325833"/>
                  </a:lnTo>
                  <a:lnTo>
                    <a:pt x="736878" y="325833"/>
                  </a:lnTo>
                  <a:lnTo>
                    <a:pt x="736878" y="418552"/>
                  </a:lnTo>
                  <a:lnTo>
                    <a:pt x="666890" y="418552"/>
                  </a:lnTo>
                  <a:lnTo>
                    <a:pt x="666890" y="520895"/>
                  </a:lnTo>
                  <a:lnTo>
                    <a:pt x="797703" y="520895"/>
                  </a:lnTo>
                  <a:lnTo>
                    <a:pt x="797703" y="60113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8100689" y="10221576"/>
              <a:ext cx="197485" cy="232410"/>
            </a:xfrm>
            <a:custGeom>
              <a:avLst/>
              <a:gdLst/>
              <a:ahLst/>
              <a:cxnLst/>
              <a:rect l="l" t="t" r="r" b="b"/>
              <a:pathLst>
                <a:path w="197484" h="232409">
                  <a:moveTo>
                    <a:pt x="197231" y="185420"/>
                  </a:moveTo>
                  <a:lnTo>
                    <a:pt x="57594" y="185420"/>
                  </a:lnTo>
                  <a:lnTo>
                    <a:pt x="57594" y="135890"/>
                  </a:lnTo>
                  <a:lnTo>
                    <a:pt x="158140" y="135890"/>
                  </a:lnTo>
                  <a:lnTo>
                    <a:pt x="158140" y="90170"/>
                  </a:lnTo>
                  <a:lnTo>
                    <a:pt x="57594" y="90170"/>
                  </a:lnTo>
                  <a:lnTo>
                    <a:pt x="57594" y="45720"/>
                  </a:lnTo>
                  <a:lnTo>
                    <a:pt x="191960" y="45720"/>
                  </a:lnTo>
                  <a:lnTo>
                    <a:pt x="191960" y="0"/>
                  </a:lnTo>
                  <a:lnTo>
                    <a:pt x="0" y="0"/>
                  </a:lnTo>
                  <a:lnTo>
                    <a:pt x="0" y="45720"/>
                  </a:lnTo>
                  <a:lnTo>
                    <a:pt x="0" y="90170"/>
                  </a:lnTo>
                  <a:lnTo>
                    <a:pt x="0" y="135890"/>
                  </a:lnTo>
                  <a:lnTo>
                    <a:pt x="0" y="185420"/>
                  </a:lnTo>
                  <a:lnTo>
                    <a:pt x="0" y="232410"/>
                  </a:lnTo>
                  <a:lnTo>
                    <a:pt x="197231" y="232410"/>
                  </a:lnTo>
                  <a:lnTo>
                    <a:pt x="197231" y="1854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7846029" y="10221524"/>
              <a:ext cx="210778" cy="232223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7604601" y="10221195"/>
              <a:ext cx="1163320" cy="233045"/>
            </a:xfrm>
            <a:custGeom>
              <a:avLst/>
              <a:gdLst/>
              <a:ahLst/>
              <a:cxnLst/>
              <a:rect l="l" t="t" r="r" b="b"/>
              <a:pathLst>
                <a:path w="1163319" h="233045">
                  <a:moveTo>
                    <a:pt x="198450" y="152"/>
                  </a:moveTo>
                  <a:lnTo>
                    <a:pt x="0" y="152"/>
                  </a:lnTo>
                  <a:lnTo>
                    <a:pt x="0" y="48412"/>
                  </a:lnTo>
                  <a:lnTo>
                    <a:pt x="72326" y="48412"/>
                  </a:lnTo>
                  <a:lnTo>
                    <a:pt x="72326" y="232562"/>
                  </a:lnTo>
                  <a:lnTo>
                    <a:pt x="129959" y="232562"/>
                  </a:lnTo>
                  <a:lnTo>
                    <a:pt x="129959" y="48412"/>
                  </a:lnTo>
                  <a:lnTo>
                    <a:pt x="198450" y="48412"/>
                  </a:lnTo>
                  <a:lnTo>
                    <a:pt x="198450" y="152"/>
                  </a:lnTo>
                  <a:close/>
                </a:path>
                <a:path w="1163319" h="233045">
                  <a:moveTo>
                    <a:pt x="935037" y="185801"/>
                  </a:moveTo>
                  <a:lnTo>
                    <a:pt x="795401" y="185801"/>
                  </a:lnTo>
                  <a:lnTo>
                    <a:pt x="795401" y="136271"/>
                  </a:lnTo>
                  <a:lnTo>
                    <a:pt x="895934" y="136271"/>
                  </a:lnTo>
                  <a:lnTo>
                    <a:pt x="895934" y="90551"/>
                  </a:lnTo>
                  <a:lnTo>
                    <a:pt x="795401" y="90551"/>
                  </a:lnTo>
                  <a:lnTo>
                    <a:pt x="795401" y="46101"/>
                  </a:lnTo>
                  <a:lnTo>
                    <a:pt x="929754" y="46101"/>
                  </a:lnTo>
                  <a:lnTo>
                    <a:pt x="929754" y="381"/>
                  </a:lnTo>
                  <a:lnTo>
                    <a:pt x="737768" y="381"/>
                  </a:lnTo>
                  <a:lnTo>
                    <a:pt x="737768" y="46101"/>
                  </a:lnTo>
                  <a:lnTo>
                    <a:pt x="737768" y="90551"/>
                  </a:lnTo>
                  <a:lnTo>
                    <a:pt x="737768" y="136271"/>
                  </a:lnTo>
                  <a:lnTo>
                    <a:pt x="737768" y="185801"/>
                  </a:lnTo>
                  <a:lnTo>
                    <a:pt x="737768" y="232791"/>
                  </a:lnTo>
                  <a:lnTo>
                    <a:pt x="935037" y="232791"/>
                  </a:lnTo>
                  <a:lnTo>
                    <a:pt x="935037" y="185801"/>
                  </a:lnTo>
                  <a:close/>
                </a:path>
                <a:path w="1163319" h="233045">
                  <a:moveTo>
                    <a:pt x="1163205" y="0"/>
                  </a:moveTo>
                  <a:lnTo>
                    <a:pt x="964768" y="0"/>
                  </a:lnTo>
                  <a:lnTo>
                    <a:pt x="964768" y="48260"/>
                  </a:lnTo>
                  <a:lnTo>
                    <a:pt x="1037094" y="48260"/>
                  </a:lnTo>
                  <a:lnTo>
                    <a:pt x="1037094" y="232410"/>
                  </a:lnTo>
                  <a:lnTo>
                    <a:pt x="1094727" y="232410"/>
                  </a:lnTo>
                  <a:lnTo>
                    <a:pt x="1094727" y="48260"/>
                  </a:lnTo>
                  <a:lnTo>
                    <a:pt x="1163205" y="48260"/>
                  </a:lnTo>
                  <a:lnTo>
                    <a:pt x="11632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7367278" y="10217245"/>
              <a:ext cx="213731" cy="242024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7903651" y="10271002"/>
              <a:ext cx="94615" cy="51435"/>
            </a:xfrm>
            <a:custGeom>
              <a:avLst/>
              <a:gdLst/>
              <a:ahLst/>
              <a:cxnLst/>
              <a:rect l="l" t="t" r="r" b="b"/>
              <a:pathLst>
                <a:path w="94615" h="51434">
                  <a:moveTo>
                    <a:pt x="63202" y="0"/>
                  </a:moveTo>
                  <a:lnTo>
                    <a:pt x="0" y="0"/>
                  </a:lnTo>
                  <a:lnTo>
                    <a:pt x="0" y="50982"/>
                  </a:lnTo>
                  <a:lnTo>
                    <a:pt x="62919" y="50982"/>
                  </a:lnTo>
                  <a:lnTo>
                    <a:pt x="77499" y="49176"/>
                  </a:lnTo>
                  <a:lnTo>
                    <a:pt x="87238" y="43910"/>
                  </a:lnTo>
                  <a:lnTo>
                    <a:pt x="92681" y="35420"/>
                  </a:lnTo>
                  <a:lnTo>
                    <a:pt x="94374" y="23936"/>
                  </a:lnTo>
                  <a:lnTo>
                    <a:pt x="92647" y="13194"/>
                  </a:lnTo>
                  <a:lnTo>
                    <a:pt x="87171" y="5744"/>
                  </a:lnTo>
                  <a:lnTo>
                    <a:pt x="77504" y="1406"/>
                  </a:lnTo>
                  <a:lnTo>
                    <a:pt x="63202" y="0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8866776" y="9627007"/>
              <a:ext cx="822960" cy="833119"/>
            </a:xfrm>
            <a:custGeom>
              <a:avLst/>
              <a:gdLst/>
              <a:ahLst/>
              <a:cxnLst/>
              <a:rect l="l" t="t" r="r" b="b"/>
              <a:pathLst>
                <a:path w="822959" h="833120">
                  <a:moveTo>
                    <a:pt x="822666" y="0"/>
                  </a:moveTo>
                  <a:lnTo>
                    <a:pt x="605416" y="0"/>
                  </a:lnTo>
                  <a:lnTo>
                    <a:pt x="426112" y="306304"/>
                  </a:lnTo>
                  <a:lnTo>
                    <a:pt x="235186" y="0"/>
                  </a:lnTo>
                  <a:lnTo>
                    <a:pt x="0" y="0"/>
                  </a:lnTo>
                  <a:lnTo>
                    <a:pt x="313257" y="482613"/>
                  </a:lnTo>
                  <a:lnTo>
                    <a:pt x="313257" y="833032"/>
                  </a:lnTo>
                  <a:lnTo>
                    <a:pt x="519994" y="833032"/>
                  </a:lnTo>
                  <a:lnTo>
                    <a:pt x="519994" y="484801"/>
                  </a:lnTo>
                  <a:lnTo>
                    <a:pt x="8226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7326916" y="9565455"/>
              <a:ext cx="2400300" cy="945515"/>
            </a:xfrm>
            <a:custGeom>
              <a:avLst/>
              <a:gdLst/>
              <a:ahLst/>
              <a:cxnLst/>
              <a:rect l="l" t="t" r="r" b="b"/>
              <a:pathLst>
                <a:path w="2400300" h="945515">
                  <a:moveTo>
                    <a:pt x="1483563" y="606247"/>
                  </a:moveTo>
                  <a:lnTo>
                    <a:pt x="1440891" y="606247"/>
                  </a:lnTo>
                  <a:lnTo>
                    <a:pt x="1440891" y="656069"/>
                  </a:lnTo>
                  <a:lnTo>
                    <a:pt x="1440891" y="704011"/>
                  </a:lnTo>
                  <a:lnTo>
                    <a:pt x="1372400" y="704011"/>
                  </a:lnTo>
                  <a:lnTo>
                    <a:pt x="1372400" y="888288"/>
                  </a:lnTo>
                  <a:lnTo>
                    <a:pt x="1314767" y="888288"/>
                  </a:lnTo>
                  <a:lnTo>
                    <a:pt x="1314767" y="704011"/>
                  </a:lnTo>
                  <a:lnTo>
                    <a:pt x="1242466" y="704011"/>
                  </a:lnTo>
                  <a:lnTo>
                    <a:pt x="1242466" y="656069"/>
                  </a:lnTo>
                  <a:lnTo>
                    <a:pt x="1440891" y="656069"/>
                  </a:lnTo>
                  <a:lnTo>
                    <a:pt x="1440891" y="606247"/>
                  </a:lnTo>
                  <a:lnTo>
                    <a:pt x="1212723" y="606247"/>
                  </a:lnTo>
                  <a:lnTo>
                    <a:pt x="1212723" y="841616"/>
                  </a:lnTo>
                  <a:lnTo>
                    <a:pt x="1212723" y="888288"/>
                  </a:lnTo>
                  <a:lnTo>
                    <a:pt x="1015453" y="888288"/>
                  </a:lnTo>
                  <a:lnTo>
                    <a:pt x="1015453" y="656069"/>
                  </a:lnTo>
                  <a:lnTo>
                    <a:pt x="1207439" y="656069"/>
                  </a:lnTo>
                  <a:lnTo>
                    <a:pt x="1207439" y="701840"/>
                  </a:lnTo>
                  <a:lnTo>
                    <a:pt x="1073086" y="701840"/>
                  </a:lnTo>
                  <a:lnTo>
                    <a:pt x="1073086" y="746086"/>
                  </a:lnTo>
                  <a:lnTo>
                    <a:pt x="1173619" y="746086"/>
                  </a:lnTo>
                  <a:lnTo>
                    <a:pt x="1173619" y="791857"/>
                  </a:lnTo>
                  <a:lnTo>
                    <a:pt x="1073086" y="791857"/>
                  </a:lnTo>
                  <a:lnTo>
                    <a:pt x="1073086" y="841616"/>
                  </a:lnTo>
                  <a:lnTo>
                    <a:pt x="1212723" y="841616"/>
                  </a:lnTo>
                  <a:lnTo>
                    <a:pt x="1212723" y="606247"/>
                  </a:lnTo>
                  <a:lnTo>
                    <a:pt x="971016" y="606247"/>
                  </a:lnTo>
                  <a:lnTo>
                    <a:pt x="971016" y="841616"/>
                  </a:lnTo>
                  <a:lnTo>
                    <a:pt x="971016" y="888288"/>
                  </a:lnTo>
                  <a:lnTo>
                    <a:pt x="773760" y="888288"/>
                  </a:lnTo>
                  <a:lnTo>
                    <a:pt x="773760" y="656069"/>
                  </a:lnTo>
                  <a:lnTo>
                    <a:pt x="965720" y="656069"/>
                  </a:lnTo>
                  <a:lnTo>
                    <a:pt x="965720" y="701840"/>
                  </a:lnTo>
                  <a:lnTo>
                    <a:pt x="831367" y="701840"/>
                  </a:lnTo>
                  <a:lnTo>
                    <a:pt x="831367" y="746086"/>
                  </a:lnTo>
                  <a:lnTo>
                    <a:pt x="931900" y="746086"/>
                  </a:lnTo>
                  <a:lnTo>
                    <a:pt x="931900" y="791857"/>
                  </a:lnTo>
                  <a:lnTo>
                    <a:pt x="831367" y="791857"/>
                  </a:lnTo>
                  <a:lnTo>
                    <a:pt x="831367" y="841616"/>
                  </a:lnTo>
                  <a:lnTo>
                    <a:pt x="971016" y="841616"/>
                  </a:lnTo>
                  <a:lnTo>
                    <a:pt x="971016" y="606247"/>
                  </a:lnTo>
                  <a:lnTo>
                    <a:pt x="729894" y="606247"/>
                  </a:lnTo>
                  <a:lnTo>
                    <a:pt x="729894" y="886142"/>
                  </a:lnTo>
                  <a:lnTo>
                    <a:pt x="729894" y="888288"/>
                  </a:lnTo>
                  <a:lnTo>
                    <a:pt x="671093" y="888288"/>
                  </a:lnTo>
                  <a:lnTo>
                    <a:pt x="669823" y="882154"/>
                  </a:lnTo>
                  <a:lnTo>
                    <a:pt x="668667" y="873353"/>
                  </a:lnTo>
                  <a:lnTo>
                    <a:pt x="667613" y="860348"/>
                  </a:lnTo>
                  <a:lnTo>
                    <a:pt x="666686" y="841616"/>
                  </a:lnTo>
                  <a:lnTo>
                    <a:pt x="664044" y="824306"/>
                  </a:lnTo>
                  <a:lnTo>
                    <a:pt x="656983" y="812914"/>
                  </a:lnTo>
                  <a:lnTo>
                    <a:pt x="644867" y="806640"/>
                  </a:lnTo>
                  <a:lnTo>
                    <a:pt x="627011" y="804722"/>
                  </a:lnTo>
                  <a:lnTo>
                    <a:pt x="576732" y="804722"/>
                  </a:lnTo>
                  <a:lnTo>
                    <a:pt x="576732" y="888288"/>
                  </a:lnTo>
                  <a:lnTo>
                    <a:pt x="519112" y="888288"/>
                  </a:lnTo>
                  <a:lnTo>
                    <a:pt x="519112" y="656069"/>
                  </a:lnTo>
                  <a:lnTo>
                    <a:pt x="644042" y="656069"/>
                  </a:lnTo>
                  <a:lnTo>
                    <a:pt x="681990" y="660565"/>
                  </a:lnTo>
                  <a:lnTo>
                    <a:pt x="708139" y="673773"/>
                  </a:lnTo>
                  <a:lnTo>
                    <a:pt x="723265" y="695337"/>
                  </a:lnTo>
                  <a:lnTo>
                    <a:pt x="728129" y="724890"/>
                  </a:lnTo>
                  <a:lnTo>
                    <a:pt x="724941" y="747953"/>
                  </a:lnTo>
                  <a:lnTo>
                    <a:pt x="716292" y="764438"/>
                  </a:lnTo>
                  <a:lnTo>
                    <a:pt x="703567" y="775500"/>
                  </a:lnTo>
                  <a:lnTo>
                    <a:pt x="688149" y="782307"/>
                  </a:lnTo>
                  <a:lnTo>
                    <a:pt x="697433" y="785825"/>
                  </a:lnTo>
                  <a:lnTo>
                    <a:pt x="719696" y="819137"/>
                  </a:lnTo>
                  <a:lnTo>
                    <a:pt x="723150" y="851446"/>
                  </a:lnTo>
                  <a:lnTo>
                    <a:pt x="724611" y="867498"/>
                  </a:lnTo>
                  <a:lnTo>
                    <a:pt x="725792" y="877531"/>
                  </a:lnTo>
                  <a:lnTo>
                    <a:pt x="727544" y="883996"/>
                  </a:lnTo>
                  <a:lnTo>
                    <a:pt x="729894" y="886142"/>
                  </a:lnTo>
                  <a:lnTo>
                    <a:pt x="729894" y="606247"/>
                  </a:lnTo>
                  <a:lnTo>
                    <a:pt x="476148" y="606247"/>
                  </a:lnTo>
                  <a:lnTo>
                    <a:pt x="476148" y="656069"/>
                  </a:lnTo>
                  <a:lnTo>
                    <a:pt x="476148" y="704011"/>
                  </a:lnTo>
                  <a:lnTo>
                    <a:pt x="407644" y="704011"/>
                  </a:lnTo>
                  <a:lnTo>
                    <a:pt x="407644" y="888288"/>
                  </a:lnTo>
                  <a:lnTo>
                    <a:pt x="350012" y="888288"/>
                  </a:lnTo>
                  <a:lnTo>
                    <a:pt x="350012" y="727036"/>
                  </a:lnTo>
                  <a:lnTo>
                    <a:pt x="350012" y="704011"/>
                  </a:lnTo>
                  <a:lnTo>
                    <a:pt x="277698" y="704011"/>
                  </a:lnTo>
                  <a:lnTo>
                    <a:pt x="277698" y="656069"/>
                  </a:lnTo>
                  <a:lnTo>
                    <a:pt x="476148" y="656069"/>
                  </a:lnTo>
                  <a:lnTo>
                    <a:pt x="476148" y="606247"/>
                  </a:lnTo>
                  <a:lnTo>
                    <a:pt x="254088" y="606247"/>
                  </a:lnTo>
                  <a:lnTo>
                    <a:pt x="254088" y="818248"/>
                  </a:lnTo>
                  <a:lnTo>
                    <a:pt x="248107" y="851446"/>
                  </a:lnTo>
                  <a:lnTo>
                    <a:pt x="229831" y="875055"/>
                  </a:lnTo>
                  <a:lnTo>
                    <a:pt x="198767" y="889139"/>
                  </a:lnTo>
                  <a:lnTo>
                    <a:pt x="154432" y="893826"/>
                  </a:lnTo>
                  <a:lnTo>
                    <a:pt x="116433" y="890663"/>
                  </a:lnTo>
                  <a:lnTo>
                    <a:pt x="85483" y="881646"/>
                  </a:lnTo>
                  <a:lnTo>
                    <a:pt x="60502" y="867498"/>
                  </a:lnTo>
                  <a:lnTo>
                    <a:pt x="40360" y="848969"/>
                  </a:lnTo>
                  <a:lnTo>
                    <a:pt x="78282" y="813650"/>
                  </a:lnTo>
                  <a:lnTo>
                    <a:pt x="91744" y="826731"/>
                  </a:lnTo>
                  <a:lnTo>
                    <a:pt x="108750" y="836930"/>
                  </a:lnTo>
                  <a:lnTo>
                    <a:pt x="129349" y="843559"/>
                  </a:lnTo>
                  <a:lnTo>
                    <a:pt x="153543" y="845921"/>
                  </a:lnTo>
                  <a:lnTo>
                    <a:pt x="173647" y="844626"/>
                  </a:lnTo>
                  <a:lnTo>
                    <a:pt x="187236" y="840651"/>
                  </a:lnTo>
                  <a:lnTo>
                    <a:pt x="194919" y="833856"/>
                  </a:lnTo>
                  <a:lnTo>
                    <a:pt x="197345" y="824090"/>
                  </a:lnTo>
                  <a:lnTo>
                    <a:pt x="194919" y="813981"/>
                  </a:lnTo>
                  <a:lnTo>
                    <a:pt x="194500" y="813650"/>
                  </a:lnTo>
                  <a:lnTo>
                    <a:pt x="186575" y="807466"/>
                  </a:lnTo>
                  <a:lnTo>
                    <a:pt x="170675" y="802982"/>
                  </a:lnTo>
                  <a:lnTo>
                    <a:pt x="145580" y="798931"/>
                  </a:lnTo>
                  <a:lnTo>
                    <a:pt x="111963" y="792746"/>
                  </a:lnTo>
                  <a:lnTo>
                    <a:pt x="80670" y="781100"/>
                  </a:lnTo>
                  <a:lnTo>
                    <a:pt x="57581" y="759777"/>
                  </a:lnTo>
                  <a:lnTo>
                    <a:pt x="48577" y="724598"/>
                  </a:lnTo>
                  <a:lnTo>
                    <a:pt x="55460" y="692226"/>
                  </a:lnTo>
                  <a:lnTo>
                    <a:pt x="74891" y="669531"/>
                  </a:lnTo>
                  <a:lnTo>
                    <a:pt x="105143" y="656170"/>
                  </a:lnTo>
                  <a:lnTo>
                    <a:pt x="144424" y="651802"/>
                  </a:lnTo>
                  <a:lnTo>
                    <a:pt x="178371" y="654405"/>
                  </a:lnTo>
                  <a:lnTo>
                    <a:pt x="206057" y="662076"/>
                  </a:lnTo>
                  <a:lnTo>
                    <a:pt x="228727" y="674598"/>
                  </a:lnTo>
                  <a:lnTo>
                    <a:pt x="247611" y="691718"/>
                  </a:lnTo>
                  <a:lnTo>
                    <a:pt x="212039" y="727036"/>
                  </a:lnTo>
                  <a:lnTo>
                    <a:pt x="202501" y="716864"/>
                  </a:lnTo>
                  <a:lnTo>
                    <a:pt x="188633" y="707682"/>
                  </a:lnTo>
                  <a:lnTo>
                    <a:pt x="170078" y="701027"/>
                  </a:lnTo>
                  <a:lnTo>
                    <a:pt x="146481" y="698461"/>
                  </a:lnTo>
                  <a:lnTo>
                    <a:pt x="126936" y="699655"/>
                  </a:lnTo>
                  <a:lnTo>
                    <a:pt x="113703" y="703376"/>
                  </a:lnTo>
                  <a:lnTo>
                    <a:pt x="106210" y="709866"/>
                  </a:lnTo>
                  <a:lnTo>
                    <a:pt x="103847" y="719353"/>
                  </a:lnTo>
                  <a:lnTo>
                    <a:pt x="106400" y="729018"/>
                  </a:lnTo>
                  <a:lnTo>
                    <a:pt x="115176" y="735406"/>
                  </a:lnTo>
                  <a:lnTo>
                    <a:pt x="131902" y="739825"/>
                  </a:lnTo>
                  <a:lnTo>
                    <a:pt x="158254" y="743623"/>
                  </a:lnTo>
                  <a:lnTo>
                    <a:pt x="192582" y="749846"/>
                  </a:lnTo>
                  <a:lnTo>
                    <a:pt x="223367" y="762050"/>
                  </a:lnTo>
                  <a:lnTo>
                    <a:pt x="245567" y="783704"/>
                  </a:lnTo>
                  <a:lnTo>
                    <a:pt x="254088" y="818248"/>
                  </a:lnTo>
                  <a:lnTo>
                    <a:pt x="254088" y="606247"/>
                  </a:lnTo>
                  <a:lnTo>
                    <a:pt x="0" y="606247"/>
                  </a:lnTo>
                  <a:lnTo>
                    <a:pt x="0" y="945438"/>
                  </a:lnTo>
                  <a:lnTo>
                    <a:pt x="1483563" y="945438"/>
                  </a:lnTo>
                  <a:lnTo>
                    <a:pt x="1483563" y="893826"/>
                  </a:lnTo>
                  <a:lnTo>
                    <a:pt x="1483563" y="888288"/>
                  </a:lnTo>
                  <a:lnTo>
                    <a:pt x="1483563" y="656069"/>
                  </a:lnTo>
                  <a:lnTo>
                    <a:pt x="1483563" y="651802"/>
                  </a:lnTo>
                  <a:lnTo>
                    <a:pt x="1483563" y="606247"/>
                  </a:lnTo>
                  <a:close/>
                </a:path>
                <a:path w="2400300" h="945515">
                  <a:moveTo>
                    <a:pt x="2400223" y="0"/>
                  </a:moveTo>
                  <a:lnTo>
                    <a:pt x="2362517" y="0"/>
                  </a:lnTo>
                  <a:lnTo>
                    <a:pt x="2362517" y="61556"/>
                  </a:lnTo>
                  <a:lnTo>
                    <a:pt x="2059851" y="546366"/>
                  </a:lnTo>
                  <a:lnTo>
                    <a:pt x="2059851" y="894588"/>
                  </a:lnTo>
                  <a:lnTo>
                    <a:pt x="1853107" y="894588"/>
                  </a:lnTo>
                  <a:lnTo>
                    <a:pt x="1853107" y="544182"/>
                  </a:lnTo>
                  <a:lnTo>
                    <a:pt x="1539849" y="61556"/>
                  </a:lnTo>
                  <a:lnTo>
                    <a:pt x="1775028" y="61556"/>
                  </a:lnTo>
                  <a:lnTo>
                    <a:pt x="1965972" y="367855"/>
                  </a:lnTo>
                  <a:lnTo>
                    <a:pt x="2145258" y="61556"/>
                  </a:lnTo>
                  <a:lnTo>
                    <a:pt x="2362517" y="61556"/>
                  </a:lnTo>
                  <a:lnTo>
                    <a:pt x="2362517" y="0"/>
                  </a:lnTo>
                  <a:lnTo>
                    <a:pt x="1499044" y="0"/>
                  </a:lnTo>
                  <a:lnTo>
                    <a:pt x="1499044" y="945451"/>
                  </a:lnTo>
                  <a:lnTo>
                    <a:pt x="2400223" y="945451"/>
                  </a:lnTo>
                  <a:lnTo>
                    <a:pt x="2400223" y="894588"/>
                  </a:lnTo>
                  <a:lnTo>
                    <a:pt x="2400223" y="61556"/>
                  </a:lnTo>
                  <a:lnTo>
                    <a:pt x="2400223" y="0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3" name="object 3">
            <a:extLst>
              <a:ext uri="{FF2B5EF4-FFF2-40B4-BE49-F238E27FC236}">
                <a16:creationId xmlns:a16="http://schemas.microsoft.com/office/drawing/2014/main" id="{05C2CD3F-0CC4-F5E5-216B-23C13FEA7D83}"/>
              </a:ext>
            </a:extLst>
          </p:cNvPr>
          <p:cNvGrpSpPr/>
          <p:nvPr/>
        </p:nvGrpSpPr>
        <p:grpSpPr>
          <a:xfrm>
            <a:off x="-463550" y="-242018"/>
            <a:ext cx="7465913" cy="12068893"/>
            <a:chOff x="-157063" y="0"/>
            <a:chExt cx="7190105" cy="11623040"/>
          </a:xfrm>
        </p:grpSpPr>
        <p:sp>
          <p:nvSpPr>
            <p:cNvPr id="44" name="object 4">
              <a:extLst>
                <a:ext uri="{FF2B5EF4-FFF2-40B4-BE49-F238E27FC236}">
                  <a16:creationId xmlns:a16="http://schemas.microsoft.com/office/drawing/2014/main" id="{2F54A3B0-4824-6065-4450-7824E33D29B5}"/>
                </a:ext>
              </a:extLst>
            </p:cNvPr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5400736" y="0"/>
                  </a:moveTo>
                  <a:lnTo>
                    <a:pt x="0" y="0"/>
                  </a:lnTo>
                  <a:lnTo>
                    <a:pt x="0" y="9106162"/>
                  </a:lnTo>
                  <a:lnTo>
                    <a:pt x="1402868" y="9245791"/>
                  </a:lnTo>
                  <a:lnTo>
                    <a:pt x="5400736" y="0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5">
              <a:extLst>
                <a:ext uri="{FF2B5EF4-FFF2-40B4-BE49-F238E27FC236}">
                  <a16:creationId xmlns:a16="http://schemas.microsoft.com/office/drawing/2014/main" id="{6D1FB8BD-313B-9C7D-0F21-5D861989DB66}"/>
                </a:ext>
              </a:extLst>
            </p:cNvPr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1402859" y="9245791"/>
                  </a:moveTo>
                  <a:lnTo>
                    <a:pt x="5400727" y="0"/>
                  </a:lnTo>
                </a:path>
                <a:path w="5401310" h="9246235">
                  <a:moveTo>
                    <a:pt x="0" y="9106159"/>
                  </a:moveTo>
                  <a:lnTo>
                    <a:pt x="1402859" y="9245791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6">
              <a:extLst>
                <a:ext uri="{FF2B5EF4-FFF2-40B4-BE49-F238E27FC236}">
                  <a16:creationId xmlns:a16="http://schemas.microsoft.com/office/drawing/2014/main" id="{D4061816-A6E3-9DD3-712B-2A2C4151B84E}"/>
                </a:ext>
              </a:extLst>
            </p:cNvPr>
            <p:cNvSpPr/>
            <p:nvPr/>
          </p:nvSpPr>
          <p:spPr>
            <a:xfrm>
              <a:off x="0" y="3314286"/>
              <a:ext cx="6875780" cy="7994650"/>
            </a:xfrm>
            <a:custGeom>
              <a:avLst/>
              <a:gdLst/>
              <a:ahLst/>
              <a:cxnLst/>
              <a:rect l="l" t="t" r="r" b="b"/>
              <a:pathLst>
                <a:path w="6875780" h="7994650">
                  <a:moveTo>
                    <a:pt x="0" y="0"/>
                  </a:moveTo>
                  <a:lnTo>
                    <a:pt x="0" y="7994269"/>
                  </a:lnTo>
                  <a:lnTo>
                    <a:pt x="6875748" y="799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7">
              <a:extLst>
                <a:ext uri="{FF2B5EF4-FFF2-40B4-BE49-F238E27FC236}">
                  <a16:creationId xmlns:a16="http://schemas.microsoft.com/office/drawing/2014/main" id="{763B9946-F5BD-9144-7C3A-03456B2D7887}"/>
                </a:ext>
              </a:extLst>
            </p:cNvPr>
            <p:cNvSpPr/>
            <p:nvPr/>
          </p:nvSpPr>
          <p:spPr>
            <a:xfrm>
              <a:off x="0" y="3314288"/>
              <a:ext cx="6875780" cy="7994650"/>
            </a:xfrm>
            <a:custGeom>
              <a:avLst/>
              <a:gdLst/>
              <a:ahLst/>
              <a:cxnLst/>
              <a:rect l="l" t="t" r="r" b="b"/>
              <a:pathLst>
                <a:path w="6875780" h="7994650">
                  <a:moveTo>
                    <a:pt x="0" y="0"/>
                  </a:moveTo>
                  <a:lnTo>
                    <a:pt x="6875744" y="7994267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57063" y="0"/>
            <a:ext cx="5715000" cy="9559925"/>
            <a:chOff x="-157063" y="0"/>
            <a:chExt cx="5715000" cy="955992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5400736" y="0"/>
                  </a:moveTo>
                  <a:lnTo>
                    <a:pt x="0" y="0"/>
                  </a:lnTo>
                  <a:lnTo>
                    <a:pt x="0" y="9106162"/>
                  </a:lnTo>
                  <a:lnTo>
                    <a:pt x="1402868" y="9245791"/>
                  </a:lnTo>
                  <a:lnTo>
                    <a:pt x="5400736" y="0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1402859" y="9245791"/>
                  </a:moveTo>
                  <a:lnTo>
                    <a:pt x="5400727" y="0"/>
                  </a:lnTo>
                </a:path>
                <a:path w="5401310" h="9246235">
                  <a:moveTo>
                    <a:pt x="0" y="9106159"/>
                  </a:moveTo>
                  <a:lnTo>
                    <a:pt x="1402859" y="9245791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5995512" y="4527191"/>
            <a:ext cx="5688965" cy="665480"/>
            <a:chOff x="5995512" y="4527191"/>
            <a:chExt cx="5688965" cy="665480"/>
          </a:xfrm>
        </p:grpSpPr>
        <p:sp>
          <p:nvSpPr>
            <p:cNvPr id="6" name="object 6"/>
            <p:cNvSpPr/>
            <p:nvPr/>
          </p:nvSpPr>
          <p:spPr>
            <a:xfrm>
              <a:off x="6014905" y="4531788"/>
              <a:ext cx="5669280" cy="648970"/>
            </a:xfrm>
            <a:custGeom>
              <a:avLst/>
              <a:gdLst/>
              <a:ahLst/>
              <a:cxnLst/>
              <a:rect l="l" t="t" r="r" b="b"/>
              <a:pathLst>
                <a:path w="5669280" h="648970">
                  <a:moveTo>
                    <a:pt x="5669146" y="0"/>
                  </a:moveTo>
                  <a:lnTo>
                    <a:pt x="0" y="0"/>
                  </a:lnTo>
                  <a:lnTo>
                    <a:pt x="0" y="648566"/>
                  </a:lnTo>
                  <a:lnTo>
                    <a:pt x="5669146" y="648566"/>
                  </a:lnTo>
                  <a:lnTo>
                    <a:pt x="5669146" y="0"/>
                  </a:lnTo>
                  <a:close/>
                </a:path>
              </a:pathLst>
            </a:custGeom>
            <a:solidFill>
              <a:srgbClr val="2F51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920687" y="4740763"/>
              <a:ext cx="152400" cy="232410"/>
            </a:xfrm>
            <a:custGeom>
              <a:avLst/>
              <a:gdLst/>
              <a:ahLst/>
              <a:cxnLst/>
              <a:rect l="l" t="t" r="r" b="b"/>
              <a:pathLst>
                <a:path w="152400" h="232410">
                  <a:moveTo>
                    <a:pt x="152184" y="207010"/>
                  </a:moveTo>
                  <a:lnTo>
                    <a:pt x="27584" y="207010"/>
                  </a:lnTo>
                  <a:lnTo>
                    <a:pt x="27584" y="124460"/>
                  </a:lnTo>
                  <a:lnTo>
                    <a:pt x="138366" y="124460"/>
                  </a:lnTo>
                  <a:lnTo>
                    <a:pt x="138366" y="99060"/>
                  </a:lnTo>
                  <a:lnTo>
                    <a:pt x="27584" y="99060"/>
                  </a:lnTo>
                  <a:lnTo>
                    <a:pt x="27584" y="25400"/>
                  </a:lnTo>
                  <a:lnTo>
                    <a:pt x="146253" y="25400"/>
                  </a:lnTo>
                  <a:lnTo>
                    <a:pt x="146253" y="0"/>
                  </a:lnTo>
                  <a:lnTo>
                    <a:pt x="0" y="0"/>
                  </a:lnTo>
                  <a:lnTo>
                    <a:pt x="0" y="25400"/>
                  </a:lnTo>
                  <a:lnTo>
                    <a:pt x="0" y="99060"/>
                  </a:lnTo>
                  <a:lnTo>
                    <a:pt x="0" y="124460"/>
                  </a:lnTo>
                  <a:lnTo>
                    <a:pt x="0" y="207010"/>
                  </a:lnTo>
                  <a:lnTo>
                    <a:pt x="0" y="232410"/>
                  </a:lnTo>
                  <a:lnTo>
                    <a:pt x="152184" y="232410"/>
                  </a:lnTo>
                  <a:lnTo>
                    <a:pt x="152184" y="2070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149130" y="4740755"/>
              <a:ext cx="203438" cy="2327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433737" y="4740749"/>
              <a:ext cx="175523" cy="23864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690471" y="4734827"/>
              <a:ext cx="206402" cy="24456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946180" y="4740755"/>
              <a:ext cx="422036" cy="23271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438549" y="4740756"/>
              <a:ext cx="27940" cy="233045"/>
            </a:xfrm>
            <a:custGeom>
              <a:avLst/>
              <a:gdLst/>
              <a:ahLst/>
              <a:cxnLst/>
              <a:rect l="l" t="t" r="r" b="b"/>
              <a:pathLst>
                <a:path w="27940" h="233045">
                  <a:moveTo>
                    <a:pt x="27580" y="0"/>
                  </a:moveTo>
                  <a:lnTo>
                    <a:pt x="0" y="0"/>
                  </a:lnTo>
                  <a:lnTo>
                    <a:pt x="0" y="232715"/>
                  </a:lnTo>
                  <a:lnTo>
                    <a:pt x="27580" y="232715"/>
                  </a:lnTo>
                  <a:lnTo>
                    <a:pt x="275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548320" y="4734833"/>
              <a:ext cx="243217" cy="24455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873717" y="4740755"/>
              <a:ext cx="197847" cy="23271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140274" y="4740755"/>
              <a:ext cx="227427" cy="23271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436405" y="4740763"/>
              <a:ext cx="134620" cy="232410"/>
            </a:xfrm>
            <a:custGeom>
              <a:avLst/>
              <a:gdLst/>
              <a:ahLst/>
              <a:cxnLst/>
              <a:rect l="l" t="t" r="r" b="b"/>
              <a:pathLst>
                <a:path w="134620" h="232410">
                  <a:moveTo>
                    <a:pt x="134086" y="207010"/>
                  </a:moveTo>
                  <a:lnTo>
                    <a:pt x="27584" y="207010"/>
                  </a:lnTo>
                  <a:lnTo>
                    <a:pt x="27584" y="0"/>
                  </a:lnTo>
                  <a:lnTo>
                    <a:pt x="0" y="0"/>
                  </a:lnTo>
                  <a:lnTo>
                    <a:pt x="0" y="207010"/>
                  </a:lnTo>
                  <a:lnTo>
                    <a:pt x="0" y="232410"/>
                  </a:lnTo>
                  <a:lnTo>
                    <a:pt x="134086" y="232410"/>
                  </a:lnTo>
                  <a:lnTo>
                    <a:pt x="134086" y="2070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740796" y="4740755"/>
              <a:ext cx="227417" cy="23271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036924" y="4740763"/>
              <a:ext cx="432434" cy="233045"/>
            </a:xfrm>
            <a:custGeom>
              <a:avLst/>
              <a:gdLst/>
              <a:ahLst/>
              <a:cxnLst/>
              <a:rect l="l" t="t" r="r" b="b"/>
              <a:pathLst>
                <a:path w="432434" h="233045">
                  <a:moveTo>
                    <a:pt x="134086" y="207010"/>
                  </a:moveTo>
                  <a:lnTo>
                    <a:pt x="27584" y="207010"/>
                  </a:lnTo>
                  <a:lnTo>
                    <a:pt x="27584" y="0"/>
                  </a:lnTo>
                  <a:lnTo>
                    <a:pt x="0" y="0"/>
                  </a:lnTo>
                  <a:lnTo>
                    <a:pt x="0" y="207010"/>
                  </a:lnTo>
                  <a:lnTo>
                    <a:pt x="0" y="232410"/>
                  </a:lnTo>
                  <a:lnTo>
                    <a:pt x="134086" y="232410"/>
                  </a:lnTo>
                  <a:lnTo>
                    <a:pt x="134086" y="207010"/>
                  </a:lnTo>
                  <a:close/>
                </a:path>
                <a:path w="432434" h="233045">
                  <a:moveTo>
                    <a:pt x="336219" y="207010"/>
                  </a:moveTo>
                  <a:lnTo>
                    <a:pt x="229704" y="207010"/>
                  </a:lnTo>
                  <a:lnTo>
                    <a:pt x="229704" y="0"/>
                  </a:lnTo>
                  <a:lnTo>
                    <a:pt x="202133" y="0"/>
                  </a:lnTo>
                  <a:lnTo>
                    <a:pt x="202133" y="207010"/>
                  </a:lnTo>
                  <a:lnTo>
                    <a:pt x="202133" y="232410"/>
                  </a:lnTo>
                  <a:lnTo>
                    <a:pt x="336219" y="232410"/>
                  </a:lnTo>
                  <a:lnTo>
                    <a:pt x="336219" y="207010"/>
                  </a:lnTo>
                  <a:close/>
                </a:path>
                <a:path w="432434" h="233045">
                  <a:moveTo>
                    <a:pt x="431876" y="0"/>
                  </a:moveTo>
                  <a:lnTo>
                    <a:pt x="404291" y="0"/>
                  </a:lnTo>
                  <a:lnTo>
                    <a:pt x="404291" y="232714"/>
                  </a:lnTo>
                  <a:lnTo>
                    <a:pt x="431876" y="232714"/>
                  </a:lnTo>
                  <a:lnTo>
                    <a:pt x="4318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537509" y="4740755"/>
              <a:ext cx="227427" cy="232715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833644" y="4740755"/>
              <a:ext cx="197857" cy="232715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1113720" y="4734827"/>
              <a:ext cx="206391" cy="244568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995505" y="4527200"/>
              <a:ext cx="5553075" cy="665480"/>
            </a:xfrm>
            <a:custGeom>
              <a:avLst/>
              <a:gdLst/>
              <a:ahLst/>
              <a:cxnLst/>
              <a:rect l="l" t="t" r="r" b="b"/>
              <a:pathLst>
                <a:path w="5553075" h="665479">
                  <a:moveTo>
                    <a:pt x="211493" y="181140"/>
                  </a:moveTo>
                  <a:lnTo>
                    <a:pt x="200520" y="181140"/>
                  </a:lnTo>
                  <a:lnTo>
                    <a:pt x="197688" y="193636"/>
                  </a:lnTo>
                  <a:lnTo>
                    <a:pt x="194691" y="205498"/>
                  </a:lnTo>
                  <a:lnTo>
                    <a:pt x="180149" y="246659"/>
                  </a:lnTo>
                  <a:lnTo>
                    <a:pt x="156705" y="277888"/>
                  </a:lnTo>
                  <a:lnTo>
                    <a:pt x="119545" y="299834"/>
                  </a:lnTo>
                  <a:lnTo>
                    <a:pt x="81000" y="309791"/>
                  </a:lnTo>
                  <a:lnTo>
                    <a:pt x="14414" y="314401"/>
                  </a:lnTo>
                  <a:lnTo>
                    <a:pt x="1384" y="314680"/>
                  </a:lnTo>
                  <a:lnTo>
                    <a:pt x="1384" y="329349"/>
                  </a:lnTo>
                  <a:lnTo>
                    <a:pt x="28194" y="329349"/>
                  </a:lnTo>
                  <a:lnTo>
                    <a:pt x="40411" y="329793"/>
                  </a:lnTo>
                  <a:lnTo>
                    <a:pt x="89014" y="334606"/>
                  </a:lnTo>
                  <a:lnTo>
                    <a:pt x="130403" y="350608"/>
                  </a:lnTo>
                  <a:lnTo>
                    <a:pt x="162661" y="381723"/>
                  </a:lnTo>
                  <a:lnTo>
                    <a:pt x="185166" y="424383"/>
                  </a:lnTo>
                  <a:lnTo>
                    <a:pt x="200520" y="469328"/>
                  </a:lnTo>
                  <a:lnTo>
                    <a:pt x="211493" y="469328"/>
                  </a:lnTo>
                  <a:lnTo>
                    <a:pt x="211493" y="181140"/>
                  </a:lnTo>
                  <a:close/>
                </a:path>
                <a:path w="5553075" h="665479">
                  <a:moveTo>
                    <a:pt x="354228" y="135470"/>
                  </a:moveTo>
                  <a:lnTo>
                    <a:pt x="298386" y="0"/>
                  </a:lnTo>
                  <a:lnTo>
                    <a:pt x="1384" y="0"/>
                  </a:lnTo>
                  <a:lnTo>
                    <a:pt x="1384" y="15024"/>
                  </a:lnTo>
                  <a:lnTo>
                    <a:pt x="22707" y="13563"/>
                  </a:lnTo>
                  <a:lnTo>
                    <a:pt x="42608" y="12877"/>
                  </a:lnTo>
                  <a:lnTo>
                    <a:pt x="81343" y="13131"/>
                  </a:lnTo>
                  <a:lnTo>
                    <a:pt x="132575" y="15887"/>
                  </a:lnTo>
                  <a:lnTo>
                    <a:pt x="174142" y="21145"/>
                  </a:lnTo>
                  <a:lnTo>
                    <a:pt x="212407" y="31089"/>
                  </a:lnTo>
                  <a:lnTo>
                    <a:pt x="271792" y="71374"/>
                  </a:lnTo>
                  <a:lnTo>
                    <a:pt x="302844" y="100418"/>
                  </a:lnTo>
                  <a:lnTo>
                    <a:pt x="334784" y="135382"/>
                  </a:lnTo>
                  <a:lnTo>
                    <a:pt x="354228" y="135470"/>
                  </a:lnTo>
                  <a:close/>
                </a:path>
                <a:path w="5553075" h="665479">
                  <a:moveTo>
                    <a:pt x="387273" y="497433"/>
                  </a:moveTo>
                  <a:lnTo>
                    <a:pt x="371043" y="497395"/>
                  </a:lnTo>
                  <a:lnTo>
                    <a:pt x="362216" y="511479"/>
                  </a:lnTo>
                  <a:lnTo>
                    <a:pt x="353491" y="524700"/>
                  </a:lnTo>
                  <a:lnTo>
                    <a:pt x="325526" y="561860"/>
                  </a:lnTo>
                  <a:lnTo>
                    <a:pt x="291998" y="595566"/>
                  </a:lnTo>
                  <a:lnTo>
                    <a:pt x="256667" y="619506"/>
                  </a:lnTo>
                  <a:lnTo>
                    <a:pt x="218579" y="634111"/>
                  </a:lnTo>
                  <a:lnTo>
                    <a:pt x="177317" y="641146"/>
                  </a:lnTo>
                  <a:lnTo>
                    <a:pt x="128079" y="644461"/>
                  </a:lnTo>
                  <a:lnTo>
                    <a:pt x="99872" y="644982"/>
                  </a:lnTo>
                  <a:lnTo>
                    <a:pt x="76923" y="644626"/>
                  </a:lnTo>
                  <a:lnTo>
                    <a:pt x="48666" y="643597"/>
                  </a:lnTo>
                  <a:lnTo>
                    <a:pt x="21107" y="641883"/>
                  </a:lnTo>
                  <a:lnTo>
                    <a:pt x="215" y="639483"/>
                  </a:lnTo>
                  <a:lnTo>
                    <a:pt x="0" y="658685"/>
                  </a:lnTo>
                  <a:lnTo>
                    <a:pt x="345059" y="658685"/>
                  </a:lnTo>
                  <a:lnTo>
                    <a:pt x="387273" y="497433"/>
                  </a:lnTo>
                  <a:close/>
                </a:path>
                <a:path w="5553075" h="665479">
                  <a:moveTo>
                    <a:pt x="498563" y="336486"/>
                  </a:moveTo>
                  <a:lnTo>
                    <a:pt x="464921" y="336486"/>
                  </a:lnTo>
                  <a:lnTo>
                    <a:pt x="457250" y="336219"/>
                  </a:lnTo>
                  <a:lnTo>
                    <a:pt x="404202" y="330860"/>
                  </a:lnTo>
                  <a:lnTo>
                    <a:pt x="360603" y="315252"/>
                  </a:lnTo>
                  <a:lnTo>
                    <a:pt x="376250" y="359740"/>
                  </a:lnTo>
                  <a:lnTo>
                    <a:pt x="438734" y="359524"/>
                  </a:lnTo>
                  <a:lnTo>
                    <a:pt x="498563" y="359829"/>
                  </a:lnTo>
                  <a:lnTo>
                    <a:pt x="498563" y="336486"/>
                  </a:lnTo>
                  <a:close/>
                </a:path>
                <a:path w="5553075" h="665479">
                  <a:moveTo>
                    <a:pt x="831989" y="654392"/>
                  </a:moveTo>
                  <a:lnTo>
                    <a:pt x="787920" y="642366"/>
                  </a:lnTo>
                  <a:lnTo>
                    <a:pt x="756666" y="616585"/>
                  </a:lnTo>
                  <a:lnTo>
                    <a:pt x="724496" y="555129"/>
                  </a:lnTo>
                  <a:lnTo>
                    <a:pt x="705751" y="508025"/>
                  </a:lnTo>
                  <a:lnTo>
                    <a:pt x="694766" y="479120"/>
                  </a:lnTo>
                  <a:lnTo>
                    <a:pt x="672795" y="420789"/>
                  </a:lnTo>
                  <a:lnTo>
                    <a:pt x="616534" y="269240"/>
                  </a:lnTo>
                  <a:lnTo>
                    <a:pt x="558241" y="111556"/>
                  </a:lnTo>
                  <a:lnTo>
                    <a:pt x="555713" y="104787"/>
                  </a:lnTo>
                  <a:lnTo>
                    <a:pt x="555713" y="393661"/>
                  </a:lnTo>
                  <a:lnTo>
                    <a:pt x="505079" y="262636"/>
                  </a:lnTo>
                  <a:lnTo>
                    <a:pt x="524129" y="311327"/>
                  </a:lnTo>
                  <a:lnTo>
                    <a:pt x="540029" y="352501"/>
                  </a:lnTo>
                  <a:lnTo>
                    <a:pt x="555713" y="393661"/>
                  </a:lnTo>
                  <a:lnTo>
                    <a:pt x="555713" y="104787"/>
                  </a:lnTo>
                  <a:lnTo>
                    <a:pt x="541489" y="66649"/>
                  </a:lnTo>
                  <a:lnTo>
                    <a:pt x="531368" y="39674"/>
                  </a:lnTo>
                  <a:lnTo>
                    <a:pt x="516470" y="0"/>
                  </a:lnTo>
                  <a:lnTo>
                    <a:pt x="400367" y="0"/>
                  </a:lnTo>
                  <a:lnTo>
                    <a:pt x="408838" y="18630"/>
                  </a:lnTo>
                  <a:lnTo>
                    <a:pt x="563016" y="412877"/>
                  </a:lnTo>
                  <a:lnTo>
                    <a:pt x="582574" y="464845"/>
                  </a:lnTo>
                  <a:lnTo>
                    <a:pt x="599833" y="512940"/>
                  </a:lnTo>
                  <a:lnTo>
                    <a:pt x="613994" y="554393"/>
                  </a:lnTo>
                  <a:lnTo>
                    <a:pt x="626046" y="595884"/>
                  </a:lnTo>
                  <a:lnTo>
                    <a:pt x="628878" y="614146"/>
                  </a:lnTo>
                  <a:lnTo>
                    <a:pt x="628827" y="622833"/>
                  </a:lnTo>
                  <a:lnTo>
                    <a:pt x="592429" y="651052"/>
                  </a:lnTo>
                  <a:lnTo>
                    <a:pt x="566686" y="656221"/>
                  </a:lnTo>
                  <a:lnTo>
                    <a:pt x="564857" y="656221"/>
                  </a:lnTo>
                  <a:lnTo>
                    <a:pt x="564857" y="665378"/>
                  </a:lnTo>
                  <a:lnTo>
                    <a:pt x="831989" y="665378"/>
                  </a:lnTo>
                  <a:lnTo>
                    <a:pt x="831989" y="654392"/>
                  </a:lnTo>
                  <a:close/>
                </a:path>
                <a:path w="5553075" h="665479">
                  <a:moveTo>
                    <a:pt x="5553037" y="420573"/>
                  </a:moveTo>
                  <a:lnTo>
                    <a:pt x="5428450" y="420573"/>
                  </a:lnTo>
                  <a:lnTo>
                    <a:pt x="5428450" y="338023"/>
                  </a:lnTo>
                  <a:lnTo>
                    <a:pt x="5539219" y="338023"/>
                  </a:lnTo>
                  <a:lnTo>
                    <a:pt x="5539219" y="312623"/>
                  </a:lnTo>
                  <a:lnTo>
                    <a:pt x="5428450" y="312623"/>
                  </a:lnTo>
                  <a:lnTo>
                    <a:pt x="5428450" y="238963"/>
                  </a:lnTo>
                  <a:lnTo>
                    <a:pt x="5547106" y="238963"/>
                  </a:lnTo>
                  <a:lnTo>
                    <a:pt x="5547106" y="213563"/>
                  </a:lnTo>
                  <a:lnTo>
                    <a:pt x="5400865" y="213563"/>
                  </a:lnTo>
                  <a:lnTo>
                    <a:pt x="5400865" y="238963"/>
                  </a:lnTo>
                  <a:lnTo>
                    <a:pt x="5400865" y="312623"/>
                  </a:lnTo>
                  <a:lnTo>
                    <a:pt x="5400865" y="338023"/>
                  </a:lnTo>
                  <a:lnTo>
                    <a:pt x="5400865" y="420573"/>
                  </a:lnTo>
                  <a:lnTo>
                    <a:pt x="5400865" y="445973"/>
                  </a:lnTo>
                  <a:lnTo>
                    <a:pt x="5553037" y="445973"/>
                  </a:lnTo>
                  <a:lnTo>
                    <a:pt x="5553037" y="42057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7436180" y="3425665"/>
            <a:ext cx="580390" cy="394970"/>
          </a:xfrm>
          <a:custGeom>
            <a:avLst/>
            <a:gdLst/>
            <a:ahLst/>
            <a:cxnLst/>
            <a:rect l="l" t="t" r="r" b="b"/>
            <a:pathLst>
              <a:path w="580390" h="394970">
                <a:moveTo>
                  <a:pt x="445935" y="105816"/>
                </a:moveTo>
                <a:lnTo>
                  <a:pt x="351663" y="105816"/>
                </a:lnTo>
                <a:lnTo>
                  <a:pt x="351663" y="185801"/>
                </a:lnTo>
                <a:lnTo>
                  <a:pt x="445935" y="185801"/>
                </a:lnTo>
                <a:lnTo>
                  <a:pt x="445935" y="105816"/>
                </a:lnTo>
                <a:close/>
              </a:path>
              <a:path w="580390" h="394970">
                <a:moveTo>
                  <a:pt x="580390" y="0"/>
                </a:moveTo>
                <a:lnTo>
                  <a:pt x="258076" y="0"/>
                </a:lnTo>
                <a:lnTo>
                  <a:pt x="258076" y="105410"/>
                </a:lnTo>
                <a:lnTo>
                  <a:pt x="258076" y="149860"/>
                </a:lnTo>
                <a:lnTo>
                  <a:pt x="195440" y="149860"/>
                </a:lnTo>
                <a:lnTo>
                  <a:pt x="195440" y="317500"/>
                </a:lnTo>
                <a:lnTo>
                  <a:pt x="142786" y="317500"/>
                </a:lnTo>
                <a:lnTo>
                  <a:pt x="142786" y="149860"/>
                </a:lnTo>
                <a:lnTo>
                  <a:pt x="76682" y="149860"/>
                </a:lnTo>
                <a:lnTo>
                  <a:pt x="76682" y="105410"/>
                </a:lnTo>
                <a:lnTo>
                  <a:pt x="258076" y="105410"/>
                </a:lnTo>
                <a:lnTo>
                  <a:pt x="258076" y="0"/>
                </a:lnTo>
                <a:lnTo>
                  <a:pt x="0" y="0"/>
                </a:lnTo>
                <a:lnTo>
                  <a:pt x="0" y="105410"/>
                </a:lnTo>
                <a:lnTo>
                  <a:pt x="0" y="149860"/>
                </a:lnTo>
                <a:lnTo>
                  <a:pt x="0" y="317500"/>
                </a:lnTo>
                <a:lnTo>
                  <a:pt x="0" y="394970"/>
                </a:lnTo>
                <a:lnTo>
                  <a:pt x="580390" y="394970"/>
                </a:lnTo>
                <a:lnTo>
                  <a:pt x="580390" y="318071"/>
                </a:lnTo>
                <a:lnTo>
                  <a:pt x="580390" y="317500"/>
                </a:lnTo>
                <a:lnTo>
                  <a:pt x="580390" y="105816"/>
                </a:lnTo>
                <a:lnTo>
                  <a:pt x="498614" y="105816"/>
                </a:lnTo>
                <a:lnTo>
                  <a:pt x="498614" y="317500"/>
                </a:lnTo>
                <a:lnTo>
                  <a:pt x="445935" y="317500"/>
                </a:lnTo>
                <a:lnTo>
                  <a:pt x="445935" y="230505"/>
                </a:lnTo>
                <a:lnTo>
                  <a:pt x="351663" y="230505"/>
                </a:lnTo>
                <a:lnTo>
                  <a:pt x="351663" y="317500"/>
                </a:lnTo>
                <a:lnTo>
                  <a:pt x="298958" y="317500"/>
                </a:lnTo>
                <a:lnTo>
                  <a:pt x="298958" y="149860"/>
                </a:lnTo>
                <a:lnTo>
                  <a:pt x="298958" y="105410"/>
                </a:lnTo>
                <a:lnTo>
                  <a:pt x="580390" y="105410"/>
                </a:lnTo>
                <a:lnTo>
                  <a:pt x="580390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089169" y="2774784"/>
            <a:ext cx="1595120" cy="1673225"/>
          </a:xfrm>
          <a:custGeom>
            <a:avLst/>
            <a:gdLst/>
            <a:ahLst/>
            <a:cxnLst/>
            <a:rect l="l" t="t" r="r" b="b"/>
            <a:pathLst>
              <a:path w="1595120" h="1673225">
                <a:moveTo>
                  <a:pt x="1594883" y="0"/>
                </a:moveTo>
                <a:lnTo>
                  <a:pt x="0" y="0"/>
                </a:lnTo>
                <a:lnTo>
                  <a:pt x="0" y="1673226"/>
                </a:lnTo>
                <a:lnTo>
                  <a:pt x="1594883" y="1673226"/>
                </a:lnTo>
                <a:lnTo>
                  <a:pt x="1594883" y="1583229"/>
                </a:lnTo>
                <a:lnTo>
                  <a:pt x="626609" y="1583229"/>
                </a:lnTo>
                <a:lnTo>
                  <a:pt x="626609" y="963070"/>
                </a:lnTo>
                <a:lnTo>
                  <a:pt x="72217" y="108939"/>
                </a:lnTo>
                <a:lnTo>
                  <a:pt x="1594883" y="108939"/>
                </a:lnTo>
                <a:lnTo>
                  <a:pt x="1594883" y="0"/>
                </a:lnTo>
                <a:close/>
              </a:path>
              <a:path w="1595120" h="1673225">
                <a:moveTo>
                  <a:pt x="1594883" y="108939"/>
                </a:moveTo>
                <a:lnTo>
                  <a:pt x="1528141" y="108939"/>
                </a:lnTo>
                <a:lnTo>
                  <a:pt x="992493" y="966944"/>
                </a:lnTo>
                <a:lnTo>
                  <a:pt x="992493" y="1583229"/>
                </a:lnTo>
                <a:lnTo>
                  <a:pt x="1594883" y="1583229"/>
                </a:lnTo>
                <a:lnTo>
                  <a:pt x="1594883" y="108939"/>
                </a:lnTo>
                <a:close/>
              </a:path>
              <a:path w="1595120" h="1673225">
                <a:moveTo>
                  <a:pt x="1143661" y="108939"/>
                </a:moveTo>
                <a:lnTo>
                  <a:pt x="488445" y="108939"/>
                </a:lnTo>
                <a:lnTo>
                  <a:pt x="826341" y="651037"/>
                </a:lnTo>
                <a:lnTo>
                  <a:pt x="1143661" y="108939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995530" y="3425094"/>
            <a:ext cx="1412240" cy="1022985"/>
          </a:xfrm>
          <a:custGeom>
            <a:avLst/>
            <a:gdLst/>
            <a:ahLst/>
            <a:cxnLst/>
            <a:rect l="l" t="t" r="r" b="b"/>
            <a:pathLst>
              <a:path w="1412240" h="1022985">
                <a:moveTo>
                  <a:pt x="977836" y="358762"/>
                </a:moveTo>
                <a:lnTo>
                  <a:pt x="769289" y="576668"/>
                </a:lnTo>
                <a:lnTo>
                  <a:pt x="977836" y="576668"/>
                </a:lnTo>
                <a:lnTo>
                  <a:pt x="977836" y="358762"/>
                </a:lnTo>
                <a:close/>
              </a:path>
              <a:path w="1412240" h="1022985">
                <a:moveTo>
                  <a:pt x="1411732" y="0"/>
                </a:moveTo>
                <a:lnTo>
                  <a:pt x="1304099" y="0"/>
                </a:lnTo>
                <a:lnTo>
                  <a:pt x="1304099" y="576656"/>
                </a:lnTo>
                <a:lnTo>
                  <a:pt x="1304099" y="740727"/>
                </a:lnTo>
                <a:lnTo>
                  <a:pt x="1180236" y="740727"/>
                </a:lnTo>
                <a:lnTo>
                  <a:pt x="1180236" y="921854"/>
                </a:lnTo>
                <a:lnTo>
                  <a:pt x="972705" y="921854"/>
                </a:lnTo>
                <a:lnTo>
                  <a:pt x="972705" y="740727"/>
                </a:lnTo>
                <a:lnTo>
                  <a:pt x="542124" y="740727"/>
                </a:lnTo>
                <a:lnTo>
                  <a:pt x="542124" y="560514"/>
                </a:lnTo>
                <a:lnTo>
                  <a:pt x="971651" y="106387"/>
                </a:lnTo>
                <a:lnTo>
                  <a:pt x="1180236" y="106387"/>
                </a:lnTo>
                <a:lnTo>
                  <a:pt x="1180236" y="576656"/>
                </a:lnTo>
                <a:lnTo>
                  <a:pt x="1304099" y="576656"/>
                </a:lnTo>
                <a:lnTo>
                  <a:pt x="1304099" y="0"/>
                </a:lnTo>
                <a:lnTo>
                  <a:pt x="445579" y="0"/>
                </a:lnTo>
                <a:lnTo>
                  <a:pt x="445579" y="106387"/>
                </a:lnTo>
                <a:lnTo>
                  <a:pt x="445579" y="921854"/>
                </a:lnTo>
                <a:lnTo>
                  <a:pt x="238036" y="921854"/>
                </a:lnTo>
                <a:lnTo>
                  <a:pt x="238036" y="361988"/>
                </a:lnTo>
                <a:lnTo>
                  <a:pt x="108978" y="361988"/>
                </a:lnTo>
                <a:lnTo>
                  <a:pt x="108978" y="254165"/>
                </a:lnTo>
                <a:lnTo>
                  <a:pt x="149428" y="243357"/>
                </a:lnTo>
                <a:lnTo>
                  <a:pt x="185699" y="226695"/>
                </a:lnTo>
                <a:lnTo>
                  <a:pt x="216623" y="200647"/>
                </a:lnTo>
                <a:lnTo>
                  <a:pt x="241007" y="161721"/>
                </a:lnTo>
                <a:lnTo>
                  <a:pt x="257670" y="106387"/>
                </a:lnTo>
                <a:lnTo>
                  <a:pt x="445579" y="106387"/>
                </a:lnTo>
                <a:lnTo>
                  <a:pt x="445579" y="0"/>
                </a:lnTo>
                <a:lnTo>
                  <a:pt x="0" y="0"/>
                </a:lnTo>
                <a:lnTo>
                  <a:pt x="0" y="1022921"/>
                </a:lnTo>
                <a:lnTo>
                  <a:pt x="1411732" y="1022921"/>
                </a:lnTo>
                <a:lnTo>
                  <a:pt x="1411732" y="921854"/>
                </a:lnTo>
                <a:lnTo>
                  <a:pt x="1411732" y="106387"/>
                </a:lnTo>
                <a:lnTo>
                  <a:pt x="1411732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7436202" y="3847705"/>
            <a:ext cx="2625725" cy="600710"/>
            <a:chOff x="7436202" y="3847705"/>
            <a:chExt cx="2625725" cy="600710"/>
          </a:xfrm>
        </p:grpSpPr>
        <p:sp>
          <p:nvSpPr>
            <p:cNvPr id="27" name="object 27"/>
            <p:cNvSpPr/>
            <p:nvPr/>
          </p:nvSpPr>
          <p:spPr>
            <a:xfrm>
              <a:off x="8456881" y="4023463"/>
              <a:ext cx="167021" cy="90217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436202" y="3847705"/>
              <a:ext cx="2625725" cy="600710"/>
            </a:xfrm>
            <a:custGeom>
              <a:avLst/>
              <a:gdLst/>
              <a:ahLst/>
              <a:cxnLst/>
              <a:rect l="l" t="t" r="r" b="b"/>
              <a:pathLst>
                <a:path w="2625725" h="600710">
                  <a:moveTo>
                    <a:pt x="2625553" y="0"/>
                  </a:moveTo>
                  <a:lnTo>
                    <a:pt x="0" y="0"/>
                  </a:lnTo>
                  <a:lnTo>
                    <a:pt x="0" y="600285"/>
                  </a:lnTo>
                  <a:lnTo>
                    <a:pt x="2625553" y="600285"/>
                  </a:lnTo>
                  <a:lnTo>
                    <a:pt x="2625553" y="508937"/>
                  </a:lnTo>
                  <a:lnTo>
                    <a:pt x="273311" y="508937"/>
                  </a:lnTo>
                  <a:lnTo>
                    <a:pt x="218444" y="505326"/>
                  </a:lnTo>
                  <a:lnTo>
                    <a:pt x="171826" y="494928"/>
                  </a:lnTo>
                  <a:lnTo>
                    <a:pt x="132454" y="478399"/>
                  </a:lnTo>
                  <a:lnTo>
                    <a:pt x="99324" y="456394"/>
                  </a:lnTo>
                  <a:lnTo>
                    <a:pt x="71432" y="429568"/>
                  </a:lnTo>
                  <a:lnTo>
                    <a:pt x="138550" y="367056"/>
                  </a:lnTo>
                  <a:lnTo>
                    <a:pt x="344238" y="367056"/>
                  </a:lnTo>
                  <a:lnTo>
                    <a:pt x="330211" y="356117"/>
                  </a:lnTo>
                  <a:lnTo>
                    <a:pt x="302066" y="348173"/>
                  </a:lnTo>
                  <a:lnTo>
                    <a:pt x="257667" y="341015"/>
                  </a:lnTo>
                  <a:lnTo>
                    <a:pt x="210058" y="332791"/>
                  </a:lnTo>
                  <a:lnTo>
                    <a:pt x="163762" y="319333"/>
                  </a:lnTo>
                  <a:lnTo>
                    <a:pt x="124102" y="296831"/>
                  </a:lnTo>
                  <a:lnTo>
                    <a:pt x="96403" y="261470"/>
                  </a:lnTo>
                  <a:lnTo>
                    <a:pt x="85986" y="209438"/>
                  </a:lnTo>
                  <a:lnTo>
                    <a:pt x="93838" y="162218"/>
                  </a:lnTo>
                  <a:lnTo>
                    <a:pt x="116327" y="126045"/>
                  </a:lnTo>
                  <a:lnTo>
                    <a:pt x="151852" y="100600"/>
                  </a:lnTo>
                  <a:lnTo>
                    <a:pt x="198815" y="85566"/>
                  </a:lnTo>
                  <a:lnTo>
                    <a:pt x="255615" y="80625"/>
                  </a:lnTo>
                  <a:lnTo>
                    <a:pt x="2625553" y="80625"/>
                  </a:lnTo>
                  <a:lnTo>
                    <a:pt x="2625553" y="0"/>
                  </a:lnTo>
                  <a:close/>
                </a:path>
                <a:path w="2625725" h="600710">
                  <a:moveTo>
                    <a:pt x="259248" y="163188"/>
                  </a:moveTo>
                  <a:lnTo>
                    <a:pt x="224643" y="165299"/>
                  </a:lnTo>
                  <a:lnTo>
                    <a:pt x="201241" y="171901"/>
                  </a:lnTo>
                  <a:lnTo>
                    <a:pt x="187979" y="183398"/>
                  </a:lnTo>
                  <a:lnTo>
                    <a:pt x="183795" y="200192"/>
                  </a:lnTo>
                  <a:lnTo>
                    <a:pt x="188305" y="217289"/>
                  </a:lnTo>
                  <a:lnTo>
                    <a:pt x="203845" y="228580"/>
                  </a:lnTo>
                  <a:lnTo>
                    <a:pt x="233433" y="236411"/>
                  </a:lnTo>
                  <a:lnTo>
                    <a:pt x="280085" y="243123"/>
                  </a:lnTo>
                  <a:lnTo>
                    <a:pt x="328885" y="251281"/>
                  </a:lnTo>
                  <a:lnTo>
                    <a:pt x="374840" y="265440"/>
                  </a:lnTo>
                  <a:lnTo>
                    <a:pt x="413355" y="288726"/>
                  </a:lnTo>
                  <a:lnTo>
                    <a:pt x="439834" y="324267"/>
                  </a:lnTo>
                  <a:lnTo>
                    <a:pt x="449682" y="375192"/>
                  </a:lnTo>
                  <a:lnTo>
                    <a:pt x="444999" y="416261"/>
                  </a:lnTo>
                  <a:lnTo>
                    <a:pt x="406754" y="475719"/>
                  </a:lnTo>
                  <a:lnTo>
                    <a:pt x="372675" y="494206"/>
                  </a:lnTo>
                  <a:lnTo>
                    <a:pt x="328280" y="505262"/>
                  </a:lnTo>
                  <a:lnTo>
                    <a:pt x="273311" y="508937"/>
                  </a:lnTo>
                  <a:lnTo>
                    <a:pt x="2625553" y="508937"/>
                  </a:lnTo>
                  <a:lnTo>
                    <a:pt x="2625553" y="499178"/>
                  </a:lnTo>
                  <a:lnTo>
                    <a:pt x="619447" y="499178"/>
                  </a:lnTo>
                  <a:lnTo>
                    <a:pt x="619447" y="213763"/>
                  </a:lnTo>
                  <a:lnTo>
                    <a:pt x="375287" y="213763"/>
                  </a:lnTo>
                  <a:lnTo>
                    <a:pt x="358394" y="195775"/>
                  </a:lnTo>
                  <a:lnTo>
                    <a:pt x="333849" y="179511"/>
                  </a:lnTo>
                  <a:lnTo>
                    <a:pt x="301014" y="167729"/>
                  </a:lnTo>
                  <a:lnTo>
                    <a:pt x="259248" y="163188"/>
                  </a:lnTo>
                  <a:close/>
                </a:path>
                <a:path w="2625725" h="600710">
                  <a:moveTo>
                    <a:pt x="918705" y="88185"/>
                  </a:moveTo>
                  <a:lnTo>
                    <a:pt x="842675" y="88185"/>
                  </a:lnTo>
                  <a:lnTo>
                    <a:pt x="842675" y="173010"/>
                  </a:lnTo>
                  <a:lnTo>
                    <a:pt x="721433" y="173010"/>
                  </a:lnTo>
                  <a:lnTo>
                    <a:pt x="721433" y="499178"/>
                  </a:lnTo>
                  <a:lnTo>
                    <a:pt x="918705" y="499178"/>
                  </a:lnTo>
                  <a:lnTo>
                    <a:pt x="918705" y="88185"/>
                  </a:lnTo>
                  <a:close/>
                </a:path>
                <a:path w="2625725" h="600710">
                  <a:moveTo>
                    <a:pt x="1109673" y="351277"/>
                  </a:moveTo>
                  <a:lnTo>
                    <a:pt x="1020680" y="351277"/>
                  </a:lnTo>
                  <a:lnTo>
                    <a:pt x="1020680" y="499178"/>
                  </a:lnTo>
                  <a:lnTo>
                    <a:pt x="1187691" y="499178"/>
                  </a:lnTo>
                  <a:lnTo>
                    <a:pt x="1185448" y="488314"/>
                  </a:lnTo>
                  <a:lnTo>
                    <a:pt x="1183391" y="472723"/>
                  </a:lnTo>
                  <a:lnTo>
                    <a:pt x="1181538" y="449703"/>
                  </a:lnTo>
                  <a:lnTo>
                    <a:pt x="1179901" y="416552"/>
                  </a:lnTo>
                  <a:lnTo>
                    <a:pt x="1175214" y="385927"/>
                  </a:lnTo>
                  <a:lnTo>
                    <a:pt x="1162727" y="365758"/>
                  </a:lnTo>
                  <a:lnTo>
                    <a:pt x="1141271" y="354667"/>
                  </a:lnTo>
                  <a:lnTo>
                    <a:pt x="1109673" y="351277"/>
                  </a:lnTo>
                  <a:close/>
                </a:path>
                <a:path w="2625725" h="600710">
                  <a:moveTo>
                    <a:pt x="1369392" y="88185"/>
                  </a:moveTo>
                  <a:lnTo>
                    <a:pt x="1139818" y="88185"/>
                  </a:lnTo>
                  <a:lnTo>
                    <a:pt x="1195265" y="93284"/>
                  </a:lnTo>
                  <a:lnTo>
                    <a:pt x="1237164" y="108353"/>
                  </a:lnTo>
                  <a:lnTo>
                    <a:pt x="1266220" y="133053"/>
                  </a:lnTo>
                  <a:lnTo>
                    <a:pt x="1283137" y="167043"/>
                  </a:lnTo>
                  <a:lnTo>
                    <a:pt x="1288620" y="209983"/>
                  </a:lnTo>
                  <a:lnTo>
                    <a:pt x="1282978" y="250788"/>
                  </a:lnTo>
                  <a:lnTo>
                    <a:pt x="1267677" y="279958"/>
                  </a:lnTo>
                  <a:lnTo>
                    <a:pt x="1245157" y="299546"/>
                  </a:lnTo>
                  <a:lnTo>
                    <a:pt x="1217858" y="311603"/>
                  </a:lnTo>
                  <a:lnTo>
                    <a:pt x="1234290" y="317825"/>
                  </a:lnTo>
                  <a:lnTo>
                    <a:pt x="1267322" y="351842"/>
                  </a:lnTo>
                  <a:lnTo>
                    <a:pt x="1277389" y="404749"/>
                  </a:lnTo>
                  <a:lnTo>
                    <a:pt x="1279816" y="433862"/>
                  </a:lnTo>
                  <a:lnTo>
                    <a:pt x="1282390" y="462226"/>
                  </a:lnTo>
                  <a:lnTo>
                    <a:pt x="1284151" y="474416"/>
                  </a:lnTo>
                  <a:lnTo>
                    <a:pt x="1286295" y="484071"/>
                  </a:lnTo>
                  <a:lnTo>
                    <a:pt x="1288824" y="491084"/>
                  </a:lnTo>
                  <a:lnTo>
                    <a:pt x="1291740" y="495346"/>
                  </a:lnTo>
                  <a:lnTo>
                    <a:pt x="1291740" y="499178"/>
                  </a:lnTo>
                  <a:lnTo>
                    <a:pt x="1369392" y="499178"/>
                  </a:lnTo>
                  <a:lnTo>
                    <a:pt x="1369392" y="88185"/>
                  </a:lnTo>
                  <a:close/>
                </a:path>
                <a:path w="2625725" h="600710">
                  <a:moveTo>
                    <a:pt x="1797128" y="88185"/>
                  </a:moveTo>
                  <a:lnTo>
                    <a:pt x="1709131" y="88185"/>
                  </a:lnTo>
                  <a:lnTo>
                    <a:pt x="1709131" y="169188"/>
                  </a:lnTo>
                  <a:lnTo>
                    <a:pt x="1471326" y="169188"/>
                  </a:lnTo>
                  <a:lnTo>
                    <a:pt x="1471326" y="247500"/>
                  </a:lnTo>
                  <a:lnTo>
                    <a:pt x="1649269" y="247500"/>
                  </a:lnTo>
                  <a:lnTo>
                    <a:pt x="1649269" y="328482"/>
                  </a:lnTo>
                  <a:lnTo>
                    <a:pt x="1471326" y="328482"/>
                  </a:lnTo>
                  <a:lnTo>
                    <a:pt x="1471326" y="416552"/>
                  </a:lnTo>
                  <a:lnTo>
                    <a:pt x="1718471" y="416552"/>
                  </a:lnTo>
                  <a:lnTo>
                    <a:pt x="1718471" y="499178"/>
                  </a:lnTo>
                  <a:lnTo>
                    <a:pt x="1797128" y="499178"/>
                  </a:lnTo>
                  <a:lnTo>
                    <a:pt x="1797128" y="88185"/>
                  </a:lnTo>
                  <a:close/>
                </a:path>
                <a:path w="2625725" h="600710">
                  <a:moveTo>
                    <a:pt x="2198864" y="88185"/>
                  </a:moveTo>
                  <a:lnTo>
                    <a:pt x="2136887" y="88185"/>
                  </a:lnTo>
                  <a:lnTo>
                    <a:pt x="2136887" y="169188"/>
                  </a:lnTo>
                  <a:lnTo>
                    <a:pt x="1899114" y="169188"/>
                  </a:lnTo>
                  <a:lnTo>
                    <a:pt x="1899114" y="247500"/>
                  </a:lnTo>
                  <a:lnTo>
                    <a:pt x="2077036" y="247500"/>
                  </a:lnTo>
                  <a:lnTo>
                    <a:pt x="2077036" y="328482"/>
                  </a:lnTo>
                  <a:lnTo>
                    <a:pt x="1899114" y="328482"/>
                  </a:lnTo>
                  <a:lnTo>
                    <a:pt x="1899114" y="416552"/>
                  </a:lnTo>
                  <a:lnTo>
                    <a:pt x="2146248" y="416552"/>
                  </a:lnTo>
                  <a:lnTo>
                    <a:pt x="2146248" y="499178"/>
                  </a:lnTo>
                  <a:lnTo>
                    <a:pt x="2326861" y="499178"/>
                  </a:lnTo>
                  <a:lnTo>
                    <a:pt x="2326861" y="173010"/>
                  </a:lnTo>
                  <a:lnTo>
                    <a:pt x="2198864" y="173010"/>
                  </a:lnTo>
                  <a:lnTo>
                    <a:pt x="2198864" y="88185"/>
                  </a:lnTo>
                  <a:close/>
                </a:path>
                <a:path w="2625725" h="600710">
                  <a:moveTo>
                    <a:pt x="2625553" y="88185"/>
                  </a:moveTo>
                  <a:lnTo>
                    <a:pt x="2550048" y="88185"/>
                  </a:lnTo>
                  <a:lnTo>
                    <a:pt x="2550048" y="173010"/>
                  </a:lnTo>
                  <a:lnTo>
                    <a:pt x="2428847" y="173010"/>
                  </a:lnTo>
                  <a:lnTo>
                    <a:pt x="2428847" y="499178"/>
                  </a:lnTo>
                  <a:lnTo>
                    <a:pt x="2625553" y="499178"/>
                  </a:lnTo>
                  <a:lnTo>
                    <a:pt x="2625553" y="88185"/>
                  </a:lnTo>
                  <a:close/>
                </a:path>
                <a:path w="2625725" h="600710">
                  <a:moveTo>
                    <a:pt x="344238" y="367056"/>
                  </a:moveTo>
                  <a:lnTo>
                    <a:pt x="138550" y="367056"/>
                  </a:lnTo>
                  <a:lnTo>
                    <a:pt x="162365" y="390204"/>
                  </a:lnTo>
                  <a:lnTo>
                    <a:pt x="192470" y="408254"/>
                  </a:lnTo>
                  <a:lnTo>
                    <a:pt x="228913" y="419983"/>
                  </a:lnTo>
                  <a:lnTo>
                    <a:pt x="271740" y="424165"/>
                  </a:lnTo>
                  <a:lnTo>
                    <a:pt x="307336" y="421879"/>
                  </a:lnTo>
                  <a:lnTo>
                    <a:pt x="331377" y="414851"/>
                  </a:lnTo>
                  <a:lnTo>
                    <a:pt x="344980" y="402820"/>
                  </a:lnTo>
                  <a:lnTo>
                    <a:pt x="349266" y="385527"/>
                  </a:lnTo>
                  <a:lnTo>
                    <a:pt x="344983" y="367638"/>
                  </a:lnTo>
                  <a:lnTo>
                    <a:pt x="344238" y="367056"/>
                  </a:lnTo>
                  <a:close/>
                </a:path>
                <a:path w="2625725" h="600710">
                  <a:moveTo>
                    <a:pt x="2625553" y="80625"/>
                  </a:moveTo>
                  <a:lnTo>
                    <a:pt x="255615" y="80625"/>
                  </a:lnTo>
                  <a:lnTo>
                    <a:pt x="315693" y="85242"/>
                  </a:lnTo>
                  <a:lnTo>
                    <a:pt x="364690" y="98825"/>
                  </a:lnTo>
                  <a:lnTo>
                    <a:pt x="404805" y="120969"/>
                  </a:lnTo>
                  <a:lnTo>
                    <a:pt x="438237" y="151272"/>
                  </a:lnTo>
                  <a:lnTo>
                    <a:pt x="375287" y="213763"/>
                  </a:lnTo>
                  <a:lnTo>
                    <a:pt x="619447" y="213763"/>
                  </a:lnTo>
                  <a:lnTo>
                    <a:pt x="619447" y="173010"/>
                  </a:lnTo>
                  <a:lnTo>
                    <a:pt x="491451" y="173010"/>
                  </a:lnTo>
                  <a:lnTo>
                    <a:pt x="491451" y="88185"/>
                  </a:lnTo>
                  <a:lnTo>
                    <a:pt x="2625553" y="88185"/>
                  </a:lnTo>
                  <a:lnTo>
                    <a:pt x="2625553" y="80625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5982813" y="5798641"/>
            <a:ext cx="2538730" cy="15963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7684"/>
              </a:lnSpc>
              <a:spcBef>
                <a:spcPts val="95"/>
              </a:spcBef>
            </a:pPr>
            <a:r>
              <a:rPr sz="6600" b="1" spc="-145" dirty="0">
                <a:solidFill>
                  <a:srgbClr val="EC008C"/>
                </a:solidFill>
                <a:latin typeface="Helvetica"/>
                <a:cs typeface="Helvetica"/>
              </a:rPr>
              <a:t>TITLE</a:t>
            </a:r>
            <a:endParaRPr sz="6600">
              <a:latin typeface="Helvetica"/>
              <a:cs typeface="Helvetica"/>
            </a:endParaRPr>
          </a:p>
          <a:p>
            <a:pPr marL="12700">
              <a:lnSpc>
                <a:spcPts val="4685"/>
              </a:lnSpc>
            </a:pPr>
            <a:r>
              <a:rPr sz="4100" b="1" spc="-35" dirty="0">
                <a:solidFill>
                  <a:srgbClr val="2F516E"/>
                </a:solidFill>
                <a:latin typeface="Helvetica"/>
                <a:cs typeface="Helvetica"/>
              </a:rPr>
              <a:t>SU</a:t>
            </a:r>
            <a:r>
              <a:rPr sz="4100" b="1" spc="-55" dirty="0">
                <a:solidFill>
                  <a:srgbClr val="2F516E"/>
                </a:solidFill>
                <a:latin typeface="Helvetica"/>
                <a:cs typeface="Helvetica"/>
              </a:rPr>
              <a:t>B</a:t>
            </a:r>
            <a:r>
              <a:rPr sz="4100" b="1" spc="-15" dirty="0">
                <a:solidFill>
                  <a:srgbClr val="2F516E"/>
                </a:solidFill>
                <a:latin typeface="Helvetica"/>
                <a:cs typeface="Helvetica"/>
              </a:rPr>
              <a:t>T</a:t>
            </a:r>
            <a:r>
              <a:rPr sz="4100" b="1" spc="-30" dirty="0">
                <a:solidFill>
                  <a:srgbClr val="2F516E"/>
                </a:solidFill>
                <a:latin typeface="Helvetica"/>
                <a:cs typeface="Helvetica"/>
              </a:rPr>
              <a:t>I</a:t>
            </a:r>
            <a:r>
              <a:rPr sz="4100" b="1" spc="-40" dirty="0">
                <a:solidFill>
                  <a:srgbClr val="2F516E"/>
                </a:solidFill>
                <a:latin typeface="Helvetica"/>
                <a:cs typeface="Helvetica"/>
              </a:rPr>
              <a:t>T</a:t>
            </a:r>
            <a:r>
              <a:rPr sz="4100" b="1" spc="-80" dirty="0">
                <a:solidFill>
                  <a:srgbClr val="2F516E"/>
                </a:solidFill>
                <a:latin typeface="Helvetica"/>
                <a:cs typeface="Helvetica"/>
              </a:rPr>
              <a:t>L</a:t>
            </a:r>
            <a:r>
              <a:rPr sz="4100" b="1" spc="10" dirty="0">
                <a:solidFill>
                  <a:srgbClr val="2F516E"/>
                </a:solidFill>
                <a:latin typeface="Helvetica"/>
                <a:cs typeface="Helvetica"/>
              </a:rPr>
              <a:t>E</a:t>
            </a:r>
            <a:endParaRPr sz="4100">
              <a:latin typeface="Helvetica"/>
              <a:cs typeface="Helvetic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3314286"/>
            <a:ext cx="6875780" cy="7994650"/>
          </a:xfrm>
          <a:custGeom>
            <a:avLst/>
            <a:gdLst/>
            <a:ahLst/>
            <a:cxnLst/>
            <a:rect l="l" t="t" r="r" b="b"/>
            <a:pathLst>
              <a:path w="6875780" h="7994650">
                <a:moveTo>
                  <a:pt x="0" y="0"/>
                </a:moveTo>
                <a:lnTo>
                  <a:pt x="0" y="7994269"/>
                </a:lnTo>
                <a:lnTo>
                  <a:pt x="6875748" y="7994269"/>
                </a:lnTo>
                <a:lnTo>
                  <a:pt x="0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97356" y="3314287"/>
            <a:ext cx="7177606" cy="8283987"/>
          </a:xfrm>
          <a:custGeom>
            <a:avLst/>
            <a:gdLst/>
            <a:ahLst/>
            <a:cxnLst/>
            <a:rect l="l" t="t" r="r" b="b"/>
            <a:pathLst>
              <a:path w="6875780" h="7994650">
                <a:moveTo>
                  <a:pt x="0" y="0"/>
                </a:moveTo>
                <a:lnTo>
                  <a:pt x="6875744" y="7994267"/>
                </a:lnTo>
              </a:path>
            </a:pathLst>
          </a:custGeom>
          <a:ln w="3141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57063" y="0"/>
            <a:ext cx="5715000" cy="9559925"/>
            <a:chOff x="-157063" y="0"/>
            <a:chExt cx="5715000" cy="955992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5400736" y="0"/>
                  </a:moveTo>
                  <a:lnTo>
                    <a:pt x="0" y="0"/>
                  </a:lnTo>
                  <a:lnTo>
                    <a:pt x="0" y="9106162"/>
                  </a:lnTo>
                  <a:lnTo>
                    <a:pt x="1402868" y="9245791"/>
                  </a:lnTo>
                  <a:lnTo>
                    <a:pt x="5400736" y="0"/>
                  </a:lnTo>
                  <a:close/>
                </a:path>
              </a:pathLst>
            </a:custGeom>
            <a:solidFill>
              <a:srgbClr val="2F51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1402859" y="9245791"/>
                  </a:moveTo>
                  <a:lnTo>
                    <a:pt x="5400727" y="0"/>
                  </a:lnTo>
                </a:path>
                <a:path w="5401310" h="9246235">
                  <a:moveTo>
                    <a:pt x="0" y="9106159"/>
                  </a:moveTo>
                  <a:lnTo>
                    <a:pt x="1402859" y="9245791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5995512" y="4527191"/>
            <a:ext cx="5688965" cy="665480"/>
            <a:chOff x="5995512" y="4527191"/>
            <a:chExt cx="5688965" cy="665480"/>
          </a:xfrm>
        </p:grpSpPr>
        <p:sp>
          <p:nvSpPr>
            <p:cNvPr id="6" name="object 6"/>
            <p:cNvSpPr/>
            <p:nvPr/>
          </p:nvSpPr>
          <p:spPr>
            <a:xfrm>
              <a:off x="6014905" y="4531788"/>
              <a:ext cx="5669280" cy="648970"/>
            </a:xfrm>
            <a:custGeom>
              <a:avLst/>
              <a:gdLst/>
              <a:ahLst/>
              <a:cxnLst/>
              <a:rect l="l" t="t" r="r" b="b"/>
              <a:pathLst>
                <a:path w="5669280" h="648970">
                  <a:moveTo>
                    <a:pt x="5669146" y="0"/>
                  </a:moveTo>
                  <a:lnTo>
                    <a:pt x="0" y="0"/>
                  </a:lnTo>
                  <a:lnTo>
                    <a:pt x="0" y="648566"/>
                  </a:lnTo>
                  <a:lnTo>
                    <a:pt x="5669146" y="648566"/>
                  </a:lnTo>
                  <a:lnTo>
                    <a:pt x="5669146" y="0"/>
                  </a:lnTo>
                  <a:close/>
                </a:path>
              </a:pathLst>
            </a:custGeom>
            <a:solidFill>
              <a:srgbClr val="2F51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920687" y="4740763"/>
              <a:ext cx="152400" cy="232410"/>
            </a:xfrm>
            <a:custGeom>
              <a:avLst/>
              <a:gdLst/>
              <a:ahLst/>
              <a:cxnLst/>
              <a:rect l="l" t="t" r="r" b="b"/>
              <a:pathLst>
                <a:path w="152400" h="232410">
                  <a:moveTo>
                    <a:pt x="152184" y="207010"/>
                  </a:moveTo>
                  <a:lnTo>
                    <a:pt x="27584" y="207010"/>
                  </a:lnTo>
                  <a:lnTo>
                    <a:pt x="27584" y="124460"/>
                  </a:lnTo>
                  <a:lnTo>
                    <a:pt x="138366" y="124460"/>
                  </a:lnTo>
                  <a:lnTo>
                    <a:pt x="138366" y="99060"/>
                  </a:lnTo>
                  <a:lnTo>
                    <a:pt x="27584" y="99060"/>
                  </a:lnTo>
                  <a:lnTo>
                    <a:pt x="27584" y="25400"/>
                  </a:lnTo>
                  <a:lnTo>
                    <a:pt x="146253" y="25400"/>
                  </a:lnTo>
                  <a:lnTo>
                    <a:pt x="146253" y="0"/>
                  </a:lnTo>
                  <a:lnTo>
                    <a:pt x="0" y="0"/>
                  </a:lnTo>
                  <a:lnTo>
                    <a:pt x="0" y="25400"/>
                  </a:lnTo>
                  <a:lnTo>
                    <a:pt x="0" y="99060"/>
                  </a:lnTo>
                  <a:lnTo>
                    <a:pt x="0" y="124460"/>
                  </a:lnTo>
                  <a:lnTo>
                    <a:pt x="0" y="207010"/>
                  </a:lnTo>
                  <a:lnTo>
                    <a:pt x="0" y="232410"/>
                  </a:lnTo>
                  <a:lnTo>
                    <a:pt x="152184" y="232410"/>
                  </a:lnTo>
                  <a:lnTo>
                    <a:pt x="152184" y="2070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149130" y="4740755"/>
              <a:ext cx="203438" cy="2327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433737" y="4740749"/>
              <a:ext cx="175523" cy="23864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690471" y="4734827"/>
              <a:ext cx="206402" cy="24456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946180" y="4740755"/>
              <a:ext cx="422036" cy="23271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438549" y="4740756"/>
              <a:ext cx="27940" cy="233045"/>
            </a:xfrm>
            <a:custGeom>
              <a:avLst/>
              <a:gdLst/>
              <a:ahLst/>
              <a:cxnLst/>
              <a:rect l="l" t="t" r="r" b="b"/>
              <a:pathLst>
                <a:path w="27940" h="233045">
                  <a:moveTo>
                    <a:pt x="27580" y="0"/>
                  </a:moveTo>
                  <a:lnTo>
                    <a:pt x="0" y="0"/>
                  </a:lnTo>
                  <a:lnTo>
                    <a:pt x="0" y="232715"/>
                  </a:lnTo>
                  <a:lnTo>
                    <a:pt x="27580" y="232715"/>
                  </a:lnTo>
                  <a:lnTo>
                    <a:pt x="275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548320" y="4734833"/>
              <a:ext cx="243217" cy="24455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873717" y="4740755"/>
              <a:ext cx="197847" cy="23271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140274" y="4740755"/>
              <a:ext cx="227427" cy="23271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436405" y="4740763"/>
              <a:ext cx="134620" cy="232410"/>
            </a:xfrm>
            <a:custGeom>
              <a:avLst/>
              <a:gdLst/>
              <a:ahLst/>
              <a:cxnLst/>
              <a:rect l="l" t="t" r="r" b="b"/>
              <a:pathLst>
                <a:path w="134620" h="232410">
                  <a:moveTo>
                    <a:pt x="134086" y="207010"/>
                  </a:moveTo>
                  <a:lnTo>
                    <a:pt x="27584" y="207010"/>
                  </a:lnTo>
                  <a:lnTo>
                    <a:pt x="27584" y="0"/>
                  </a:lnTo>
                  <a:lnTo>
                    <a:pt x="0" y="0"/>
                  </a:lnTo>
                  <a:lnTo>
                    <a:pt x="0" y="207010"/>
                  </a:lnTo>
                  <a:lnTo>
                    <a:pt x="0" y="232410"/>
                  </a:lnTo>
                  <a:lnTo>
                    <a:pt x="134086" y="232410"/>
                  </a:lnTo>
                  <a:lnTo>
                    <a:pt x="134086" y="2070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740796" y="4740755"/>
              <a:ext cx="227417" cy="23271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036924" y="4740763"/>
              <a:ext cx="432434" cy="233045"/>
            </a:xfrm>
            <a:custGeom>
              <a:avLst/>
              <a:gdLst/>
              <a:ahLst/>
              <a:cxnLst/>
              <a:rect l="l" t="t" r="r" b="b"/>
              <a:pathLst>
                <a:path w="432434" h="233045">
                  <a:moveTo>
                    <a:pt x="134086" y="207010"/>
                  </a:moveTo>
                  <a:lnTo>
                    <a:pt x="27584" y="207010"/>
                  </a:lnTo>
                  <a:lnTo>
                    <a:pt x="27584" y="0"/>
                  </a:lnTo>
                  <a:lnTo>
                    <a:pt x="0" y="0"/>
                  </a:lnTo>
                  <a:lnTo>
                    <a:pt x="0" y="207010"/>
                  </a:lnTo>
                  <a:lnTo>
                    <a:pt x="0" y="232410"/>
                  </a:lnTo>
                  <a:lnTo>
                    <a:pt x="134086" y="232410"/>
                  </a:lnTo>
                  <a:lnTo>
                    <a:pt x="134086" y="207010"/>
                  </a:lnTo>
                  <a:close/>
                </a:path>
                <a:path w="432434" h="233045">
                  <a:moveTo>
                    <a:pt x="336219" y="207010"/>
                  </a:moveTo>
                  <a:lnTo>
                    <a:pt x="229704" y="207010"/>
                  </a:lnTo>
                  <a:lnTo>
                    <a:pt x="229704" y="0"/>
                  </a:lnTo>
                  <a:lnTo>
                    <a:pt x="202133" y="0"/>
                  </a:lnTo>
                  <a:lnTo>
                    <a:pt x="202133" y="207010"/>
                  </a:lnTo>
                  <a:lnTo>
                    <a:pt x="202133" y="232410"/>
                  </a:lnTo>
                  <a:lnTo>
                    <a:pt x="336219" y="232410"/>
                  </a:lnTo>
                  <a:lnTo>
                    <a:pt x="336219" y="207010"/>
                  </a:lnTo>
                  <a:close/>
                </a:path>
                <a:path w="432434" h="233045">
                  <a:moveTo>
                    <a:pt x="431876" y="0"/>
                  </a:moveTo>
                  <a:lnTo>
                    <a:pt x="404291" y="0"/>
                  </a:lnTo>
                  <a:lnTo>
                    <a:pt x="404291" y="232714"/>
                  </a:lnTo>
                  <a:lnTo>
                    <a:pt x="431876" y="232714"/>
                  </a:lnTo>
                  <a:lnTo>
                    <a:pt x="4318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537509" y="4740755"/>
              <a:ext cx="227427" cy="232715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833644" y="4740755"/>
              <a:ext cx="197857" cy="232715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1113720" y="4734827"/>
              <a:ext cx="206391" cy="244568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995505" y="4527200"/>
              <a:ext cx="5553075" cy="665480"/>
            </a:xfrm>
            <a:custGeom>
              <a:avLst/>
              <a:gdLst/>
              <a:ahLst/>
              <a:cxnLst/>
              <a:rect l="l" t="t" r="r" b="b"/>
              <a:pathLst>
                <a:path w="5553075" h="665479">
                  <a:moveTo>
                    <a:pt x="211493" y="181140"/>
                  </a:moveTo>
                  <a:lnTo>
                    <a:pt x="200520" y="181140"/>
                  </a:lnTo>
                  <a:lnTo>
                    <a:pt x="197688" y="193636"/>
                  </a:lnTo>
                  <a:lnTo>
                    <a:pt x="194691" y="205498"/>
                  </a:lnTo>
                  <a:lnTo>
                    <a:pt x="180149" y="246659"/>
                  </a:lnTo>
                  <a:lnTo>
                    <a:pt x="156705" y="277888"/>
                  </a:lnTo>
                  <a:lnTo>
                    <a:pt x="119545" y="299834"/>
                  </a:lnTo>
                  <a:lnTo>
                    <a:pt x="81000" y="309791"/>
                  </a:lnTo>
                  <a:lnTo>
                    <a:pt x="14414" y="314401"/>
                  </a:lnTo>
                  <a:lnTo>
                    <a:pt x="1384" y="314680"/>
                  </a:lnTo>
                  <a:lnTo>
                    <a:pt x="1384" y="329349"/>
                  </a:lnTo>
                  <a:lnTo>
                    <a:pt x="28194" y="329349"/>
                  </a:lnTo>
                  <a:lnTo>
                    <a:pt x="40411" y="329793"/>
                  </a:lnTo>
                  <a:lnTo>
                    <a:pt x="89014" y="334606"/>
                  </a:lnTo>
                  <a:lnTo>
                    <a:pt x="130403" y="350608"/>
                  </a:lnTo>
                  <a:lnTo>
                    <a:pt x="162661" y="381723"/>
                  </a:lnTo>
                  <a:lnTo>
                    <a:pt x="185166" y="424383"/>
                  </a:lnTo>
                  <a:lnTo>
                    <a:pt x="200520" y="469328"/>
                  </a:lnTo>
                  <a:lnTo>
                    <a:pt x="211493" y="469328"/>
                  </a:lnTo>
                  <a:lnTo>
                    <a:pt x="211493" y="181140"/>
                  </a:lnTo>
                  <a:close/>
                </a:path>
                <a:path w="5553075" h="665479">
                  <a:moveTo>
                    <a:pt x="354228" y="135470"/>
                  </a:moveTo>
                  <a:lnTo>
                    <a:pt x="298386" y="0"/>
                  </a:lnTo>
                  <a:lnTo>
                    <a:pt x="1384" y="0"/>
                  </a:lnTo>
                  <a:lnTo>
                    <a:pt x="1384" y="15024"/>
                  </a:lnTo>
                  <a:lnTo>
                    <a:pt x="22707" y="13563"/>
                  </a:lnTo>
                  <a:lnTo>
                    <a:pt x="42608" y="12877"/>
                  </a:lnTo>
                  <a:lnTo>
                    <a:pt x="81343" y="13131"/>
                  </a:lnTo>
                  <a:lnTo>
                    <a:pt x="132575" y="15887"/>
                  </a:lnTo>
                  <a:lnTo>
                    <a:pt x="174142" y="21145"/>
                  </a:lnTo>
                  <a:lnTo>
                    <a:pt x="212407" y="31089"/>
                  </a:lnTo>
                  <a:lnTo>
                    <a:pt x="271792" y="71374"/>
                  </a:lnTo>
                  <a:lnTo>
                    <a:pt x="302844" y="100418"/>
                  </a:lnTo>
                  <a:lnTo>
                    <a:pt x="334784" y="135382"/>
                  </a:lnTo>
                  <a:lnTo>
                    <a:pt x="354228" y="135470"/>
                  </a:lnTo>
                  <a:close/>
                </a:path>
                <a:path w="5553075" h="665479">
                  <a:moveTo>
                    <a:pt x="387273" y="497433"/>
                  </a:moveTo>
                  <a:lnTo>
                    <a:pt x="371043" y="497395"/>
                  </a:lnTo>
                  <a:lnTo>
                    <a:pt x="362216" y="511479"/>
                  </a:lnTo>
                  <a:lnTo>
                    <a:pt x="353491" y="524700"/>
                  </a:lnTo>
                  <a:lnTo>
                    <a:pt x="325526" y="561860"/>
                  </a:lnTo>
                  <a:lnTo>
                    <a:pt x="291998" y="595566"/>
                  </a:lnTo>
                  <a:lnTo>
                    <a:pt x="256667" y="619506"/>
                  </a:lnTo>
                  <a:lnTo>
                    <a:pt x="218579" y="634111"/>
                  </a:lnTo>
                  <a:lnTo>
                    <a:pt x="177317" y="641146"/>
                  </a:lnTo>
                  <a:lnTo>
                    <a:pt x="128079" y="644461"/>
                  </a:lnTo>
                  <a:lnTo>
                    <a:pt x="99872" y="644982"/>
                  </a:lnTo>
                  <a:lnTo>
                    <a:pt x="76923" y="644626"/>
                  </a:lnTo>
                  <a:lnTo>
                    <a:pt x="48666" y="643597"/>
                  </a:lnTo>
                  <a:lnTo>
                    <a:pt x="21107" y="641883"/>
                  </a:lnTo>
                  <a:lnTo>
                    <a:pt x="215" y="639483"/>
                  </a:lnTo>
                  <a:lnTo>
                    <a:pt x="0" y="658685"/>
                  </a:lnTo>
                  <a:lnTo>
                    <a:pt x="345059" y="658685"/>
                  </a:lnTo>
                  <a:lnTo>
                    <a:pt x="387273" y="497433"/>
                  </a:lnTo>
                  <a:close/>
                </a:path>
                <a:path w="5553075" h="665479">
                  <a:moveTo>
                    <a:pt x="498563" y="336486"/>
                  </a:moveTo>
                  <a:lnTo>
                    <a:pt x="464921" y="336486"/>
                  </a:lnTo>
                  <a:lnTo>
                    <a:pt x="457250" y="336219"/>
                  </a:lnTo>
                  <a:lnTo>
                    <a:pt x="404202" y="330860"/>
                  </a:lnTo>
                  <a:lnTo>
                    <a:pt x="360603" y="315252"/>
                  </a:lnTo>
                  <a:lnTo>
                    <a:pt x="376250" y="359740"/>
                  </a:lnTo>
                  <a:lnTo>
                    <a:pt x="438734" y="359524"/>
                  </a:lnTo>
                  <a:lnTo>
                    <a:pt x="498563" y="359829"/>
                  </a:lnTo>
                  <a:lnTo>
                    <a:pt x="498563" y="336486"/>
                  </a:lnTo>
                  <a:close/>
                </a:path>
                <a:path w="5553075" h="665479">
                  <a:moveTo>
                    <a:pt x="831989" y="654392"/>
                  </a:moveTo>
                  <a:lnTo>
                    <a:pt x="787920" y="642366"/>
                  </a:lnTo>
                  <a:lnTo>
                    <a:pt x="756666" y="616585"/>
                  </a:lnTo>
                  <a:lnTo>
                    <a:pt x="724496" y="555129"/>
                  </a:lnTo>
                  <a:lnTo>
                    <a:pt x="705751" y="508025"/>
                  </a:lnTo>
                  <a:lnTo>
                    <a:pt x="694766" y="479120"/>
                  </a:lnTo>
                  <a:lnTo>
                    <a:pt x="672795" y="420789"/>
                  </a:lnTo>
                  <a:lnTo>
                    <a:pt x="616534" y="269240"/>
                  </a:lnTo>
                  <a:lnTo>
                    <a:pt x="558241" y="111556"/>
                  </a:lnTo>
                  <a:lnTo>
                    <a:pt x="555713" y="104787"/>
                  </a:lnTo>
                  <a:lnTo>
                    <a:pt x="555713" y="393661"/>
                  </a:lnTo>
                  <a:lnTo>
                    <a:pt x="505079" y="262636"/>
                  </a:lnTo>
                  <a:lnTo>
                    <a:pt x="524129" y="311327"/>
                  </a:lnTo>
                  <a:lnTo>
                    <a:pt x="540029" y="352501"/>
                  </a:lnTo>
                  <a:lnTo>
                    <a:pt x="555713" y="393661"/>
                  </a:lnTo>
                  <a:lnTo>
                    <a:pt x="555713" y="104787"/>
                  </a:lnTo>
                  <a:lnTo>
                    <a:pt x="541489" y="66649"/>
                  </a:lnTo>
                  <a:lnTo>
                    <a:pt x="531368" y="39674"/>
                  </a:lnTo>
                  <a:lnTo>
                    <a:pt x="516470" y="0"/>
                  </a:lnTo>
                  <a:lnTo>
                    <a:pt x="400367" y="0"/>
                  </a:lnTo>
                  <a:lnTo>
                    <a:pt x="408838" y="18630"/>
                  </a:lnTo>
                  <a:lnTo>
                    <a:pt x="563016" y="412877"/>
                  </a:lnTo>
                  <a:lnTo>
                    <a:pt x="582574" y="464845"/>
                  </a:lnTo>
                  <a:lnTo>
                    <a:pt x="599833" y="512940"/>
                  </a:lnTo>
                  <a:lnTo>
                    <a:pt x="613994" y="554393"/>
                  </a:lnTo>
                  <a:lnTo>
                    <a:pt x="626046" y="595884"/>
                  </a:lnTo>
                  <a:lnTo>
                    <a:pt x="628878" y="614146"/>
                  </a:lnTo>
                  <a:lnTo>
                    <a:pt x="628827" y="622833"/>
                  </a:lnTo>
                  <a:lnTo>
                    <a:pt x="592429" y="651052"/>
                  </a:lnTo>
                  <a:lnTo>
                    <a:pt x="566686" y="656221"/>
                  </a:lnTo>
                  <a:lnTo>
                    <a:pt x="564857" y="656221"/>
                  </a:lnTo>
                  <a:lnTo>
                    <a:pt x="564857" y="665378"/>
                  </a:lnTo>
                  <a:lnTo>
                    <a:pt x="831989" y="665378"/>
                  </a:lnTo>
                  <a:lnTo>
                    <a:pt x="831989" y="654392"/>
                  </a:lnTo>
                  <a:close/>
                </a:path>
                <a:path w="5553075" h="665479">
                  <a:moveTo>
                    <a:pt x="5553037" y="420573"/>
                  </a:moveTo>
                  <a:lnTo>
                    <a:pt x="5428450" y="420573"/>
                  </a:lnTo>
                  <a:lnTo>
                    <a:pt x="5428450" y="338023"/>
                  </a:lnTo>
                  <a:lnTo>
                    <a:pt x="5539219" y="338023"/>
                  </a:lnTo>
                  <a:lnTo>
                    <a:pt x="5539219" y="312623"/>
                  </a:lnTo>
                  <a:lnTo>
                    <a:pt x="5428450" y="312623"/>
                  </a:lnTo>
                  <a:lnTo>
                    <a:pt x="5428450" y="238963"/>
                  </a:lnTo>
                  <a:lnTo>
                    <a:pt x="5547106" y="238963"/>
                  </a:lnTo>
                  <a:lnTo>
                    <a:pt x="5547106" y="213563"/>
                  </a:lnTo>
                  <a:lnTo>
                    <a:pt x="5400865" y="213563"/>
                  </a:lnTo>
                  <a:lnTo>
                    <a:pt x="5400865" y="238963"/>
                  </a:lnTo>
                  <a:lnTo>
                    <a:pt x="5400865" y="312623"/>
                  </a:lnTo>
                  <a:lnTo>
                    <a:pt x="5400865" y="338023"/>
                  </a:lnTo>
                  <a:lnTo>
                    <a:pt x="5400865" y="420573"/>
                  </a:lnTo>
                  <a:lnTo>
                    <a:pt x="5400865" y="445973"/>
                  </a:lnTo>
                  <a:lnTo>
                    <a:pt x="5553037" y="445973"/>
                  </a:lnTo>
                  <a:lnTo>
                    <a:pt x="5553037" y="42057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7436180" y="3425665"/>
            <a:ext cx="580390" cy="394970"/>
          </a:xfrm>
          <a:custGeom>
            <a:avLst/>
            <a:gdLst/>
            <a:ahLst/>
            <a:cxnLst/>
            <a:rect l="l" t="t" r="r" b="b"/>
            <a:pathLst>
              <a:path w="580390" h="394970">
                <a:moveTo>
                  <a:pt x="445935" y="105816"/>
                </a:moveTo>
                <a:lnTo>
                  <a:pt x="351663" y="105816"/>
                </a:lnTo>
                <a:lnTo>
                  <a:pt x="351663" y="185801"/>
                </a:lnTo>
                <a:lnTo>
                  <a:pt x="445935" y="185801"/>
                </a:lnTo>
                <a:lnTo>
                  <a:pt x="445935" y="105816"/>
                </a:lnTo>
                <a:close/>
              </a:path>
              <a:path w="580390" h="394970">
                <a:moveTo>
                  <a:pt x="580390" y="0"/>
                </a:moveTo>
                <a:lnTo>
                  <a:pt x="258076" y="0"/>
                </a:lnTo>
                <a:lnTo>
                  <a:pt x="258076" y="105410"/>
                </a:lnTo>
                <a:lnTo>
                  <a:pt x="258076" y="149860"/>
                </a:lnTo>
                <a:lnTo>
                  <a:pt x="195440" y="149860"/>
                </a:lnTo>
                <a:lnTo>
                  <a:pt x="195440" y="317500"/>
                </a:lnTo>
                <a:lnTo>
                  <a:pt x="142786" y="317500"/>
                </a:lnTo>
                <a:lnTo>
                  <a:pt x="142786" y="149860"/>
                </a:lnTo>
                <a:lnTo>
                  <a:pt x="76682" y="149860"/>
                </a:lnTo>
                <a:lnTo>
                  <a:pt x="76682" y="105410"/>
                </a:lnTo>
                <a:lnTo>
                  <a:pt x="258076" y="105410"/>
                </a:lnTo>
                <a:lnTo>
                  <a:pt x="258076" y="0"/>
                </a:lnTo>
                <a:lnTo>
                  <a:pt x="0" y="0"/>
                </a:lnTo>
                <a:lnTo>
                  <a:pt x="0" y="105410"/>
                </a:lnTo>
                <a:lnTo>
                  <a:pt x="0" y="149860"/>
                </a:lnTo>
                <a:lnTo>
                  <a:pt x="0" y="317500"/>
                </a:lnTo>
                <a:lnTo>
                  <a:pt x="0" y="394970"/>
                </a:lnTo>
                <a:lnTo>
                  <a:pt x="580390" y="394970"/>
                </a:lnTo>
                <a:lnTo>
                  <a:pt x="580390" y="318071"/>
                </a:lnTo>
                <a:lnTo>
                  <a:pt x="580390" y="317500"/>
                </a:lnTo>
                <a:lnTo>
                  <a:pt x="580390" y="105816"/>
                </a:lnTo>
                <a:lnTo>
                  <a:pt x="498614" y="105816"/>
                </a:lnTo>
                <a:lnTo>
                  <a:pt x="498614" y="317500"/>
                </a:lnTo>
                <a:lnTo>
                  <a:pt x="445935" y="317500"/>
                </a:lnTo>
                <a:lnTo>
                  <a:pt x="445935" y="230505"/>
                </a:lnTo>
                <a:lnTo>
                  <a:pt x="351663" y="230505"/>
                </a:lnTo>
                <a:lnTo>
                  <a:pt x="351663" y="317500"/>
                </a:lnTo>
                <a:lnTo>
                  <a:pt x="298958" y="317500"/>
                </a:lnTo>
                <a:lnTo>
                  <a:pt x="298958" y="149860"/>
                </a:lnTo>
                <a:lnTo>
                  <a:pt x="298958" y="105410"/>
                </a:lnTo>
                <a:lnTo>
                  <a:pt x="580390" y="105410"/>
                </a:lnTo>
                <a:lnTo>
                  <a:pt x="580390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089169" y="2774784"/>
            <a:ext cx="1595120" cy="1673225"/>
          </a:xfrm>
          <a:custGeom>
            <a:avLst/>
            <a:gdLst/>
            <a:ahLst/>
            <a:cxnLst/>
            <a:rect l="l" t="t" r="r" b="b"/>
            <a:pathLst>
              <a:path w="1595120" h="1673225">
                <a:moveTo>
                  <a:pt x="1594883" y="0"/>
                </a:moveTo>
                <a:lnTo>
                  <a:pt x="0" y="0"/>
                </a:lnTo>
                <a:lnTo>
                  <a:pt x="0" y="1673226"/>
                </a:lnTo>
                <a:lnTo>
                  <a:pt x="1594883" y="1673226"/>
                </a:lnTo>
                <a:lnTo>
                  <a:pt x="1594883" y="1583229"/>
                </a:lnTo>
                <a:lnTo>
                  <a:pt x="626609" y="1583229"/>
                </a:lnTo>
                <a:lnTo>
                  <a:pt x="626609" y="963070"/>
                </a:lnTo>
                <a:lnTo>
                  <a:pt x="72217" y="108939"/>
                </a:lnTo>
                <a:lnTo>
                  <a:pt x="1594883" y="108939"/>
                </a:lnTo>
                <a:lnTo>
                  <a:pt x="1594883" y="0"/>
                </a:lnTo>
                <a:close/>
              </a:path>
              <a:path w="1595120" h="1673225">
                <a:moveTo>
                  <a:pt x="1594883" y="108939"/>
                </a:moveTo>
                <a:lnTo>
                  <a:pt x="1528141" y="108939"/>
                </a:lnTo>
                <a:lnTo>
                  <a:pt x="992493" y="966944"/>
                </a:lnTo>
                <a:lnTo>
                  <a:pt x="992493" y="1583229"/>
                </a:lnTo>
                <a:lnTo>
                  <a:pt x="1594883" y="1583229"/>
                </a:lnTo>
                <a:lnTo>
                  <a:pt x="1594883" y="108939"/>
                </a:lnTo>
                <a:close/>
              </a:path>
              <a:path w="1595120" h="1673225">
                <a:moveTo>
                  <a:pt x="1143661" y="108939"/>
                </a:moveTo>
                <a:lnTo>
                  <a:pt x="488445" y="108939"/>
                </a:lnTo>
                <a:lnTo>
                  <a:pt x="826341" y="651037"/>
                </a:lnTo>
                <a:lnTo>
                  <a:pt x="1143661" y="108939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995530" y="3425094"/>
            <a:ext cx="1412240" cy="1022985"/>
          </a:xfrm>
          <a:custGeom>
            <a:avLst/>
            <a:gdLst/>
            <a:ahLst/>
            <a:cxnLst/>
            <a:rect l="l" t="t" r="r" b="b"/>
            <a:pathLst>
              <a:path w="1412240" h="1022985">
                <a:moveTo>
                  <a:pt x="977836" y="358762"/>
                </a:moveTo>
                <a:lnTo>
                  <a:pt x="769289" y="576668"/>
                </a:lnTo>
                <a:lnTo>
                  <a:pt x="977836" y="576668"/>
                </a:lnTo>
                <a:lnTo>
                  <a:pt x="977836" y="358762"/>
                </a:lnTo>
                <a:close/>
              </a:path>
              <a:path w="1412240" h="1022985">
                <a:moveTo>
                  <a:pt x="1411732" y="0"/>
                </a:moveTo>
                <a:lnTo>
                  <a:pt x="1304099" y="0"/>
                </a:lnTo>
                <a:lnTo>
                  <a:pt x="1304099" y="576656"/>
                </a:lnTo>
                <a:lnTo>
                  <a:pt x="1304099" y="740727"/>
                </a:lnTo>
                <a:lnTo>
                  <a:pt x="1180236" y="740727"/>
                </a:lnTo>
                <a:lnTo>
                  <a:pt x="1180236" y="921854"/>
                </a:lnTo>
                <a:lnTo>
                  <a:pt x="972705" y="921854"/>
                </a:lnTo>
                <a:lnTo>
                  <a:pt x="972705" y="740727"/>
                </a:lnTo>
                <a:lnTo>
                  <a:pt x="542124" y="740727"/>
                </a:lnTo>
                <a:lnTo>
                  <a:pt x="542124" y="560514"/>
                </a:lnTo>
                <a:lnTo>
                  <a:pt x="971651" y="106387"/>
                </a:lnTo>
                <a:lnTo>
                  <a:pt x="1180236" y="106387"/>
                </a:lnTo>
                <a:lnTo>
                  <a:pt x="1180236" y="576656"/>
                </a:lnTo>
                <a:lnTo>
                  <a:pt x="1304099" y="576656"/>
                </a:lnTo>
                <a:lnTo>
                  <a:pt x="1304099" y="0"/>
                </a:lnTo>
                <a:lnTo>
                  <a:pt x="445579" y="0"/>
                </a:lnTo>
                <a:lnTo>
                  <a:pt x="445579" y="106387"/>
                </a:lnTo>
                <a:lnTo>
                  <a:pt x="445579" y="921854"/>
                </a:lnTo>
                <a:lnTo>
                  <a:pt x="238036" y="921854"/>
                </a:lnTo>
                <a:lnTo>
                  <a:pt x="238036" y="361988"/>
                </a:lnTo>
                <a:lnTo>
                  <a:pt x="108978" y="361988"/>
                </a:lnTo>
                <a:lnTo>
                  <a:pt x="108978" y="254165"/>
                </a:lnTo>
                <a:lnTo>
                  <a:pt x="149428" y="243357"/>
                </a:lnTo>
                <a:lnTo>
                  <a:pt x="185699" y="226695"/>
                </a:lnTo>
                <a:lnTo>
                  <a:pt x="216623" y="200647"/>
                </a:lnTo>
                <a:lnTo>
                  <a:pt x="241007" y="161721"/>
                </a:lnTo>
                <a:lnTo>
                  <a:pt x="257670" y="106387"/>
                </a:lnTo>
                <a:lnTo>
                  <a:pt x="445579" y="106387"/>
                </a:lnTo>
                <a:lnTo>
                  <a:pt x="445579" y="0"/>
                </a:lnTo>
                <a:lnTo>
                  <a:pt x="0" y="0"/>
                </a:lnTo>
                <a:lnTo>
                  <a:pt x="0" y="1022921"/>
                </a:lnTo>
                <a:lnTo>
                  <a:pt x="1411732" y="1022921"/>
                </a:lnTo>
                <a:lnTo>
                  <a:pt x="1411732" y="921854"/>
                </a:lnTo>
                <a:lnTo>
                  <a:pt x="1411732" y="106387"/>
                </a:lnTo>
                <a:lnTo>
                  <a:pt x="1411732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7436202" y="3847705"/>
            <a:ext cx="2625725" cy="600710"/>
            <a:chOff x="7436202" y="3847705"/>
            <a:chExt cx="2625725" cy="600710"/>
          </a:xfrm>
        </p:grpSpPr>
        <p:sp>
          <p:nvSpPr>
            <p:cNvPr id="27" name="object 27"/>
            <p:cNvSpPr/>
            <p:nvPr/>
          </p:nvSpPr>
          <p:spPr>
            <a:xfrm>
              <a:off x="8456881" y="4023463"/>
              <a:ext cx="167021" cy="90217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436202" y="3847705"/>
              <a:ext cx="2625725" cy="600710"/>
            </a:xfrm>
            <a:custGeom>
              <a:avLst/>
              <a:gdLst/>
              <a:ahLst/>
              <a:cxnLst/>
              <a:rect l="l" t="t" r="r" b="b"/>
              <a:pathLst>
                <a:path w="2625725" h="600710">
                  <a:moveTo>
                    <a:pt x="2625553" y="0"/>
                  </a:moveTo>
                  <a:lnTo>
                    <a:pt x="0" y="0"/>
                  </a:lnTo>
                  <a:lnTo>
                    <a:pt x="0" y="600285"/>
                  </a:lnTo>
                  <a:lnTo>
                    <a:pt x="2625553" y="600285"/>
                  </a:lnTo>
                  <a:lnTo>
                    <a:pt x="2625553" y="508937"/>
                  </a:lnTo>
                  <a:lnTo>
                    <a:pt x="273311" y="508937"/>
                  </a:lnTo>
                  <a:lnTo>
                    <a:pt x="218444" y="505326"/>
                  </a:lnTo>
                  <a:lnTo>
                    <a:pt x="171826" y="494928"/>
                  </a:lnTo>
                  <a:lnTo>
                    <a:pt x="132454" y="478399"/>
                  </a:lnTo>
                  <a:lnTo>
                    <a:pt x="99324" y="456394"/>
                  </a:lnTo>
                  <a:lnTo>
                    <a:pt x="71432" y="429568"/>
                  </a:lnTo>
                  <a:lnTo>
                    <a:pt x="138550" y="367056"/>
                  </a:lnTo>
                  <a:lnTo>
                    <a:pt x="344238" y="367056"/>
                  </a:lnTo>
                  <a:lnTo>
                    <a:pt x="330211" y="356117"/>
                  </a:lnTo>
                  <a:lnTo>
                    <a:pt x="302066" y="348173"/>
                  </a:lnTo>
                  <a:lnTo>
                    <a:pt x="257667" y="341015"/>
                  </a:lnTo>
                  <a:lnTo>
                    <a:pt x="210058" y="332791"/>
                  </a:lnTo>
                  <a:lnTo>
                    <a:pt x="163762" y="319333"/>
                  </a:lnTo>
                  <a:lnTo>
                    <a:pt x="124102" y="296831"/>
                  </a:lnTo>
                  <a:lnTo>
                    <a:pt x="96403" y="261470"/>
                  </a:lnTo>
                  <a:lnTo>
                    <a:pt x="85986" y="209438"/>
                  </a:lnTo>
                  <a:lnTo>
                    <a:pt x="93838" y="162218"/>
                  </a:lnTo>
                  <a:lnTo>
                    <a:pt x="116327" y="126045"/>
                  </a:lnTo>
                  <a:lnTo>
                    <a:pt x="151852" y="100600"/>
                  </a:lnTo>
                  <a:lnTo>
                    <a:pt x="198815" y="85566"/>
                  </a:lnTo>
                  <a:lnTo>
                    <a:pt x="255615" y="80625"/>
                  </a:lnTo>
                  <a:lnTo>
                    <a:pt x="2625553" y="80625"/>
                  </a:lnTo>
                  <a:lnTo>
                    <a:pt x="2625553" y="0"/>
                  </a:lnTo>
                  <a:close/>
                </a:path>
                <a:path w="2625725" h="600710">
                  <a:moveTo>
                    <a:pt x="259248" y="163188"/>
                  </a:moveTo>
                  <a:lnTo>
                    <a:pt x="224643" y="165299"/>
                  </a:lnTo>
                  <a:lnTo>
                    <a:pt x="201241" y="171901"/>
                  </a:lnTo>
                  <a:lnTo>
                    <a:pt x="187979" y="183398"/>
                  </a:lnTo>
                  <a:lnTo>
                    <a:pt x="183795" y="200192"/>
                  </a:lnTo>
                  <a:lnTo>
                    <a:pt x="188305" y="217289"/>
                  </a:lnTo>
                  <a:lnTo>
                    <a:pt x="203845" y="228580"/>
                  </a:lnTo>
                  <a:lnTo>
                    <a:pt x="233433" y="236411"/>
                  </a:lnTo>
                  <a:lnTo>
                    <a:pt x="280085" y="243123"/>
                  </a:lnTo>
                  <a:lnTo>
                    <a:pt x="328885" y="251281"/>
                  </a:lnTo>
                  <a:lnTo>
                    <a:pt x="374840" y="265440"/>
                  </a:lnTo>
                  <a:lnTo>
                    <a:pt x="413355" y="288726"/>
                  </a:lnTo>
                  <a:lnTo>
                    <a:pt x="439834" y="324267"/>
                  </a:lnTo>
                  <a:lnTo>
                    <a:pt x="449682" y="375192"/>
                  </a:lnTo>
                  <a:lnTo>
                    <a:pt x="444999" y="416261"/>
                  </a:lnTo>
                  <a:lnTo>
                    <a:pt x="406754" y="475719"/>
                  </a:lnTo>
                  <a:lnTo>
                    <a:pt x="372675" y="494206"/>
                  </a:lnTo>
                  <a:lnTo>
                    <a:pt x="328280" y="505262"/>
                  </a:lnTo>
                  <a:lnTo>
                    <a:pt x="273311" y="508937"/>
                  </a:lnTo>
                  <a:lnTo>
                    <a:pt x="2625553" y="508937"/>
                  </a:lnTo>
                  <a:lnTo>
                    <a:pt x="2625553" y="499178"/>
                  </a:lnTo>
                  <a:lnTo>
                    <a:pt x="619447" y="499178"/>
                  </a:lnTo>
                  <a:lnTo>
                    <a:pt x="619447" y="213763"/>
                  </a:lnTo>
                  <a:lnTo>
                    <a:pt x="375287" y="213763"/>
                  </a:lnTo>
                  <a:lnTo>
                    <a:pt x="358394" y="195775"/>
                  </a:lnTo>
                  <a:lnTo>
                    <a:pt x="333849" y="179511"/>
                  </a:lnTo>
                  <a:lnTo>
                    <a:pt x="301014" y="167729"/>
                  </a:lnTo>
                  <a:lnTo>
                    <a:pt x="259248" y="163188"/>
                  </a:lnTo>
                  <a:close/>
                </a:path>
                <a:path w="2625725" h="600710">
                  <a:moveTo>
                    <a:pt x="918705" y="88185"/>
                  </a:moveTo>
                  <a:lnTo>
                    <a:pt x="842675" y="88185"/>
                  </a:lnTo>
                  <a:lnTo>
                    <a:pt x="842675" y="173010"/>
                  </a:lnTo>
                  <a:lnTo>
                    <a:pt x="721433" y="173010"/>
                  </a:lnTo>
                  <a:lnTo>
                    <a:pt x="721433" y="499178"/>
                  </a:lnTo>
                  <a:lnTo>
                    <a:pt x="918705" y="499178"/>
                  </a:lnTo>
                  <a:lnTo>
                    <a:pt x="918705" y="88185"/>
                  </a:lnTo>
                  <a:close/>
                </a:path>
                <a:path w="2625725" h="600710">
                  <a:moveTo>
                    <a:pt x="1109673" y="351277"/>
                  </a:moveTo>
                  <a:lnTo>
                    <a:pt x="1020680" y="351277"/>
                  </a:lnTo>
                  <a:lnTo>
                    <a:pt x="1020680" y="499178"/>
                  </a:lnTo>
                  <a:lnTo>
                    <a:pt x="1187691" y="499178"/>
                  </a:lnTo>
                  <a:lnTo>
                    <a:pt x="1185448" y="488314"/>
                  </a:lnTo>
                  <a:lnTo>
                    <a:pt x="1183391" y="472723"/>
                  </a:lnTo>
                  <a:lnTo>
                    <a:pt x="1181538" y="449703"/>
                  </a:lnTo>
                  <a:lnTo>
                    <a:pt x="1179901" y="416552"/>
                  </a:lnTo>
                  <a:lnTo>
                    <a:pt x="1175214" y="385927"/>
                  </a:lnTo>
                  <a:lnTo>
                    <a:pt x="1162727" y="365758"/>
                  </a:lnTo>
                  <a:lnTo>
                    <a:pt x="1141271" y="354667"/>
                  </a:lnTo>
                  <a:lnTo>
                    <a:pt x="1109673" y="351277"/>
                  </a:lnTo>
                  <a:close/>
                </a:path>
                <a:path w="2625725" h="600710">
                  <a:moveTo>
                    <a:pt x="1369392" y="88185"/>
                  </a:moveTo>
                  <a:lnTo>
                    <a:pt x="1139818" y="88185"/>
                  </a:lnTo>
                  <a:lnTo>
                    <a:pt x="1195265" y="93284"/>
                  </a:lnTo>
                  <a:lnTo>
                    <a:pt x="1237164" y="108353"/>
                  </a:lnTo>
                  <a:lnTo>
                    <a:pt x="1266220" y="133053"/>
                  </a:lnTo>
                  <a:lnTo>
                    <a:pt x="1283137" y="167043"/>
                  </a:lnTo>
                  <a:lnTo>
                    <a:pt x="1288620" y="209983"/>
                  </a:lnTo>
                  <a:lnTo>
                    <a:pt x="1282978" y="250788"/>
                  </a:lnTo>
                  <a:lnTo>
                    <a:pt x="1267677" y="279958"/>
                  </a:lnTo>
                  <a:lnTo>
                    <a:pt x="1245157" y="299546"/>
                  </a:lnTo>
                  <a:lnTo>
                    <a:pt x="1217858" y="311603"/>
                  </a:lnTo>
                  <a:lnTo>
                    <a:pt x="1234290" y="317825"/>
                  </a:lnTo>
                  <a:lnTo>
                    <a:pt x="1267322" y="351842"/>
                  </a:lnTo>
                  <a:lnTo>
                    <a:pt x="1277389" y="404749"/>
                  </a:lnTo>
                  <a:lnTo>
                    <a:pt x="1279816" y="433862"/>
                  </a:lnTo>
                  <a:lnTo>
                    <a:pt x="1282390" y="462226"/>
                  </a:lnTo>
                  <a:lnTo>
                    <a:pt x="1284151" y="474416"/>
                  </a:lnTo>
                  <a:lnTo>
                    <a:pt x="1286295" y="484071"/>
                  </a:lnTo>
                  <a:lnTo>
                    <a:pt x="1288824" y="491084"/>
                  </a:lnTo>
                  <a:lnTo>
                    <a:pt x="1291740" y="495346"/>
                  </a:lnTo>
                  <a:lnTo>
                    <a:pt x="1291740" y="499178"/>
                  </a:lnTo>
                  <a:lnTo>
                    <a:pt x="1369392" y="499178"/>
                  </a:lnTo>
                  <a:lnTo>
                    <a:pt x="1369392" y="88185"/>
                  </a:lnTo>
                  <a:close/>
                </a:path>
                <a:path w="2625725" h="600710">
                  <a:moveTo>
                    <a:pt x="1797128" y="88185"/>
                  </a:moveTo>
                  <a:lnTo>
                    <a:pt x="1709131" y="88185"/>
                  </a:lnTo>
                  <a:lnTo>
                    <a:pt x="1709131" y="169188"/>
                  </a:lnTo>
                  <a:lnTo>
                    <a:pt x="1471326" y="169188"/>
                  </a:lnTo>
                  <a:lnTo>
                    <a:pt x="1471326" y="247500"/>
                  </a:lnTo>
                  <a:lnTo>
                    <a:pt x="1649269" y="247500"/>
                  </a:lnTo>
                  <a:lnTo>
                    <a:pt x="1649269" y="328482"/>
                  </a:lnTo>
                  <a:lnTo>
                    <a:pt x="1471326" y="328482"/>
                  </a:lnTo>
                  <a:lnTo>
                    <a:pt x="1471326" y="416552"/>
                  </a:lnTo>
                  <a:lnTo>
                    <a:pt x="1718471" y="416552"/>
                  </a:lnTo>
                  <a:lnTo>
                    <a:pt x="1718471" y="499178"/>
                  </a:lnTo>
                  <a:lnTo>
                    <a:pt x="1797128" y="499178"/>
                  </a:lnTo>
                  <a:lnTo>
                    <a:pt x="1797128" y="88185"/>
                  </a:lnTo>
                  <a:close/>
                </a:path>
                <a:path w="2625725" h="600710">
                  <a:moveTo>
                    <a:pt x="2198864" y="88185"/>
                  </a:moveTo>
                  <a:lnTo>
                    <a:pt x="2136887" y="88185"/>
                  </a:lnTo>
                  <a:lnTo>
                    <a:pt x="2136887" y="169188"/>
                  </a:lnTo>
                  <a:lnTo>
                    <a:pt x="1899114" y="169188"/>
                  </a:lnTo>
                  <a:lnTo>
                    <a:pt x="1899114" y="247500"/>
                  </a:lnTo>
                  <a:lnTo>
                    <a:pt x="2077036" y="247500"/>
                  </a:lnTo>
                  <a:lnTo>
                    <a:pt x="2077036" y="328482"/>
                  </a:lnTo>
                  <a:lnTo>
                    <a:pt x="1899114" y="328482"/>
                  </a:lnTo>
                  <a:lnTo>
                    <a:pt x="1899114" y="416552"/>
                  </a:lnTo>
                  <a:lnTo>
                    <a:pt x="2146248" y="416552"/>
                  </a:lnTo>
                  <a:lnTo>
                    <a:pt x="2146248" y="499178"/>
                  </a:lnTo>
                  <a:lnTo>
                    <a:pt x="2326861" y="499178"/>
                  </a:lnTo>
                  <a:lnTo>
                    <a:pt x="2326861" y="173010"/>
                  </a:lnTo>
                  <a:lnTo>
                    <a:pt x="2198864" y="173010"/>
                  </a:lnTo>
                  <a:lnTo>
                    <a:pt x="2198864" y="88185"/>
                  </a:lnTo>
                  <a:close/>
                </a:path>
                <a:path w="2625725" h="600710">
                  <a:moveTo>
                    <a:pt x="2625553" y="88185"/>
                  </a:moveTo>
                  <a:lnTo>
                    <a:pt x="2550048" y="88185"/>
                  </a:lnTo>
                  <a:lnTo>
                    <a:pt x="2550048" y="173010"/>
                  </a:lnTo>
                  <a:lnTo>
                    <a:pt x="2428847" y="173010"/>
                  </a:lnTo>
                  <a:lnTo>
                    <a:pt x="2428847" y="499178"/>
                  </a:lnTo>
                  <a:lnTo>
                    <a:pt x="2625553" y="499178"/>
                  </a:lnTo>
                  <a:lnTo>
                    <a:pt x="2625553" y="88185"/>
                  </a:lnTo>
                  <a:close/>
                </a:path>
                <a:path w="2625725" h="600710">
                  <a:moveTo>
                    <a:pt x="344238" y="367056"/>
                  </a:moveTo>
                  <a:lnTo>
                    <a:pt x="138550" y="367056"/>
                  </a:lnTo>
                  <a:lnTo>
                    <a:pt x="162365" y="390204"/>
                  </a:lnTo>
                  <a:lnTo>
                    <a:pt x="192470" y="408254"/>
                  </a:lnTo>
                  <a:lnTo>
                    <a:pt x="228913" y="419983"/>
                  </a:lnTo>
                  <a:lnTo>
                    <a:pt x="271740" y="424165"/>
                  </a:lnTo>
                  <a:lnTo>
                    <a:pt x="307336" y="421879"/>
                  </a:lnTo>
                  <a:lnTo>
                    <a:pt x="331377" y="414851"/>
                  </a:lnTo>
                  <a:lnTo>
                    <a:pt x="344980" y="402820"/>
                  </a:lnTo>
                  <a:lnTo>
                    <a:pt x="349266" y="385527"/>
                  </a:lnTo>
                  <a:lnTo>
                    <a:pt x="344983" y="367638"/>
                  </a:lnTo>
                  <a:lnTo>
                    <a:pt x="344238" y="367056"/>
                  </a:lnTo>
                  <a:close/>
                </a:path>
                <a:path w="2625725" h="600710">
                  <a:moveTo>
                    <a:pt x="2625553" y="80625"/>
                  </a:moveTo>
                  <a:lnTo>
                    <a:pt x="255615" y="80625"/>
                  </a:lnTo>
                  <a:lnTo>
                    <a:pt x="315693" y="85242"/>
                  </a:lnTo>
                  <a:lnTo>
                    <a:pt x="364690" y="98825"/>
                  </a:lnTo>
                  <a:lnTo>
                    <a:pt x="404805" y="120969"/>
                  </a:lnTo>
                  <a:lnTo>
                    <a:pt x="438237" y="151272"/>
                  </a:lnTo>
                  <a:lnTo>
                    <a:pt x="375287" y="213763"/>
                  </a:lnTo>
                  <a:lnTo>
                    <a:pt x="619447" y="213763"/>
                  </a:lnTo>
                  <a:lnTo>
                    <a:pt x="619447" y="173010"/>
                  </a:lnTo>
                  <a:lnTo>
                    <a:pt x="491451" y="173010"/>
                  </a:lnTo>
                  <a:lnTo>
                    <a:pt x="491451" y="88185"/>
                  </a:lnTo>
                  <a:lnTo>
                    <a:pt x="2625553" y="88185"/>
                  </a:lnTo>
                  <a:lnTo>
                    <a:pt x="2625553" y="80625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5982813" y="5798641"/>
            <a:ext cx="2538730" cy="15963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7684"/>
              </a:lnSpc>
              <a:spcBef>
                <a:spcPts val="95"/>
              </a:spcBef>
            </a:pPr>
            <a:r>
              <a:rPr sz="6600" b="1" spc="-145" dirty="0">
                <a:solidFill>
                  <a:srgbClr val="3382C4"/>
                </a:solidFill>
                <a:latin typeface="Helvetica"/>
                <a:cs typeface="Helvetica"/>
              </a:rPr>
              <a:t>TITLE</a:t>
            </a:r>
            <a:endParaRPr sz="6600">
              <a:latin typeface="Helvetica"/>
              <a:cs typeface="Helvetica"/>
            </a:endParaRPr>
          </a:p>
          <a:p>
            <a:pPr marL="12700">
              <a:lnSpc>
                <a:spcPts val="4685"/>
              </a:lnSpc>
            </a:pPr>
            <a:r>
              <a:rPr sz="4100" b="1" spc="-35" dirty="0">
                <a:solidFill>
                  <a:srgbClr val="2F516E"/>
                </a:solidFill>
                <a:latin typeface="Helvetica"/>
                <a:cs typeface="Helvetica"/>
              </a:rPr>
              <a:t>SU</a:t>
            </a:r>
            <a:r>
              <a:rPr sz="4100" b="1" spc="-55" dirty="0">
                <a:solidFill>
                  <a:srgbClr val="2F516E"/>
                </a:solidFill>
                <a:latin typeface="Helvetica"/>
                <a:cs typeface="Helvetica"/>
              </a:rPr>
              <a:t>B</a:t>
            </a:r>
            <a:r>
              <a:rPr sz="4100" b="1" spc="-15" dirty="0">
                <a:solidFill>
                  <a:srgbClr val="2F516E"/>
                </a:solidFill>
                <a:latin typeface="Helvetica"/>
                <a:cs typeface="Helvetica"/>
              </a:rPr>
              <a:t>T</a:t>
            </a:r>
            <a:r>
              <a:rPr sz="4100" b="1" spc="-30" dirty="0">
                <a:solidFill>
                  <a:srgbClr val="2F516E"/>
                </a:solidFill>
                <a:latin typeface="Helvetica"/>
                <a:cs typeface="Helvetica"/>
              </a:rPr>
              <a:t>I</a:t>
            </a:r>
            <a:r>
              <a:rPr sz="4100" b="1" spc="-40" dirty="0">
                <a:solidFill>
                  <a:srgbClr val="2F516E"/>
                </a:solidFill>
                <a:latin typeface="Helvetica"/>
                <a:cs typeface="Helvetica"/>
              </a:rPr>
              <a:t>T</a:t>
            </a:r>
            <a:r>
              <a:rPr sz="4100" b="1" spc="-80" dirty="0">
                <a:solidFill>
                  <a:srgbClr val="2F516E"/>
                </a:solidFill>
                <a:latin typeface="Helvetica"/>
                <a:cs typeface="Helvetica"/>
              </a:rPr>
              <a:t>L</a:t>
            </a:r>
            <a:r>
              <a:rPr sz="4100" b="1" spc="10" dirty="0">
                <a:solidFill>
                  <a:srgbClr val="2F516E"/>
                </a:solidFill>
                <a:latin typeface="Helvetica"/>
                <a:cs typeface="Helvetica"/>
              </a:rPr>
              <a:t>E</a:t>
            </a:r>
            <a:endParaRPr sz="4100">
              <a:latin typeface="Helvetica"/>
              <a:cs typeface="Helvetic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3314286"/>
            <a:ext cx="6875780" cy="7994650"/>
          </a:xfrm>
          <a:custGeom>
            <a:avLst/>
            <a:gdLst/>
            <a:ahLst/>
            <a:cxnLst/>
            <a:rect l="l" t="t" r="r" b="b"/>
            <a:pathLst>
              <a:path w="6875780" h="7994650">
                <a:moveTo>
                  <a:pt x="0" y="0"/>
                </a:moveTo>
                <a:lnTo>
                  <a:pt x="0" y="7994269"/>
                </a:lnTo>
                <a:lnTo>
                  <a:pt x="6875748" y="7994269"/>
                </a:lnTo>
                <a:lnTo>
                  <a:pt x="0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207010" y="3063875"/>
            <a:ext cx="7082790" cy="8245063"/>
          </a:xfrm>
          <a:custGeom>
            <a:avLst/>
            <a:gdLst/>
            <a:ahLst/>
            <a:cxnLst/>
            <a:rect l="l" t="t" r="r" b="b"/>
            <a:pathLst>
              <a:path w="6875780" h="7994650">
                <a:moveTo>
                  <a:pt x="0" y="0"/>
                </a:moveTo>
                <a:lnTo>
                  <a:pt x="6875744" y="7994267"/>
                </a:lnTo>
              </a:path>
            </a:pathLst>
          </a:custGeom>
          <a:ln w="3141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234950" y="0"/>
            <a:ext cx="7110730" cy="11308938"/>
            <a:chOff x="-234950" y="0"/>
            <a:chExt cx="7110730" cy="11308938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5400736" y="0"/>
                  </a:moveTo>
                  <a:lnTo>
                    <a:pt x="0" y="0"/>
                  </a:lnTo>
                  <a:lnTo>
                    <a:pt x="0" y="9106162"/>
                  </a:lnTo>
                  <a:lnTo>
                    <a:pt x="1402868" y="9245791"/>
                  </a:lnTo>
                  <a:lnTo>
                    <a:pt x="5400736" y="0"/>
                  </a:lnTo>
                  <a:close/>
                </a:path>
              </a:pathLst>
            </a:custGeom>
            <a:solidFill>
              <a:srgbClr val="2F51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5401310" cy="9246235"/>
            </a:xfrm>
            <a:custGeom>
              <a:avLst/>
              <a:gdLst/>
              <a:ahLst/>
              <a:cxnLst/>
              <a:rect l="l" t="t" r="r" b="b"/>
              <a:pathLst>
                <a:path w="5401310" h="9246235">
                  <a:moveTo>
                    <a:pt x="1402859" y="9245791"/>
                  </a:moveTo>
                  <a:lnTo>
                    <a:pt x="5400727" y="0"/>
                  </a:lnTo>
                </a:path>
                <a:path w="5401310" h="9246235">
                  <a:moveTo>
                    <a:pt x="0" y="9106159"/>
                  </a:moveTo>
                  <a:lnTo>
                    <a:pt x="1402859" y="9245791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4286"/>
              <a:ext cx="6875780" cy="7994650"/>
            </a:xfrm>
            <a:custGeom>
              <a:avLst/>
              <a:gdLst/>
              <a:ahLst/>
              <a:cxnLst/>
              <a:rect l="l" t="t" r="r" b="b"/>
              <a:pathLst>
                <a:path w="6875780" h="7994650">
                  <a:moveTo>
                    <a:pt x="0" y="0"/>
                  </a:moveTo>
                  <a:lnTo>
                    <a:pt x="0" y="7994269"/>
                  </a:lnTo>
                  <a:lnTo>
                    <a:pt x="6875748" y="799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8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-234950" y="3140417"/>
              <a:ext cx="7110730" cy="8168521"/>
            </a:xfrm>
            <a:custGeom>
              <a:avLst/>
              <a:gdLst/>
              <a:ahLst/>
              <a:cxnLst/>
              <a:rect l="l" t="t" r="r" b="b"/>
              <a:pathLst>
                <a:path w="6875780" h="7994650">
                  <a:moveTo>
                    <a:pt x="0" y="0"/>
                  </a:moveTo>
                  <a:lnTo>
                    <a:pt x="6875744" y="7994267"/>
                  </a:lnTo>
                </a:path>
              </a:pathLst>
            </a:custGeom>
            <a:ln w="3141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309405" y="2482380"/>
            <a:ext cx="5526405" cy="11563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400" spc="-90" dirty="0">
                <a:solidFill>
                  <a:srgbClr val="3382C4"/>
                </a:solidFill>
              </a:rPr>
              <a:t>HEADLINE</a:t>
            </a:r>
            <a:r>
              <a:rPr sz="7400" spc="-80" dirty="0">
                <a:solidFill>
                  <a:srgbClr val="3382C4"/>
                </a:solidFill>
              </a:rPr>
              <a:t> </a:t>
            </a:r>
            <a:r>
              <a:rPr sz="7400" spc="10" dirty="0">
                <a:solidFill>
                  <a:srgbClr val="3382C4"/>
                </a:solidFill>
              </a:rPr>
              <a:t>1</a:t>
            </a:r>
            <a:endParaRPr sz="7400"/>
          </a:p>
        </p:txBody>
      </p:sp>
      <p:sp>
        <p:nvSpPr>
          <p:cNvPr id="8" name="object 8"/>
          <p:cNvSpPr txBox="1"/>
          <p:nvPr/>
        </p:nvSpPr>
        <p:spPr>
          <a:xfrm>
            <a:off x="6309405" y="3550410"/>
            <a:ext cx="370903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45815" algn="l"/>
              </a:tabLst>
            </a:pPr>
            <a:r>
              <a:rPr sz="4950" b="1" spc="-80" dirty="0">
                <a:solidFill>
                  <a:srgbClr val="EC008C"/>
                </a:solidFill>
                <a:latin typeface="Helvetica"/>
                <a:cs typeface="Helvetica"/>
              </a:rPr>
              <a:t>H</a:t>
            </a:r>
            <a:r>
              <a:rPr sz="4950" b="1" spc="-25" dirty="0">
                <a:solidFill>
                  <a:srgbClr val="EC008C"/>
                </a:solidFill>
                <a:latin typeface="Helvetica"/>
                <a:cs typeface="Helvetica"/>
              </a:rPr>
              <a:t>E</a:t>
            </a:r>
            <a:r>
              <a:rPr sz="4950" b="1" spc="-90" dirty="0">
                <a:solidFill>
                  <a:srgbClr val="EC008C"/>
                </a:solidFill>
                <a:latin typeface="Helvetica"/>
                <a:cs typeface="Helvetica"/>
              </a:rPr>
              <a:t>A</a:t>
            </a:r>
            <a:r>
              <a:rPr sz="4950" b="1" spc="-60" dirty="0">
                <a:solidFill>
                  <a:srgbClr val="EC008C"/>
                </a:solidFill>
                <a:latin typeface="Helvetica"/>
                <a:cs typeface="Helvetica"/>
              </a:rPr>
              <a:t>D</a:t>
            </a:r>
            <a:r>
              <a:rPr sz="4950" b="1" spc="-85" dirty="0">
                <a:solidFill>
                  <a:srgbClr val="EC008C"/>
                </a:solidFill>
                <a:latin typeface="Helvetica"/>
                <a:cs typeface="Helvetica"/>
              </a:rPr>
              <a:t>L</a:t>
            </a:r>
            <a:r>
              <a:rPr sz="4950" b="1" spc="-50" dirty="0">
                <a:solidFill>
                  <a:srgbClr val="EC008C"/>
                </a:solidFill>
                <a:latin typeface="Helvetica"/>
                <a:cs typeface="Helvetica"/>
              </a:rPr>
              <a:t>I</a:t>
            </a:r>
            <a:r>
              <a:rPr sz="4950" b="1" spc="-70" dirty="0">
                <a:solidFill>
                  <a:srgbClr val="EC008C"/>
                </a:solidFill>
                <a:latin typeface="Helvetica"/>
                <a:cs typeface="Helvetica"/>
              </a:rPr>
              <a:t>N</a:t>
            </a:r>
            <a:r>
              <a:rPr sz="4950" b="1" spc="-5" dirty="0">
                <a:solidFill>
                  <a:srgbClr val="EC008C"/>
                </a:solidFill>
                <a:latin typeface="Helvetica"/>
                <a:cs typeface="Helvetica"/>
              </a:rPr>
              <a:t>E</a:t>
            </a:r>
            <a:r>
              <a:rPr sz="4950" b="1" dirty="0">
                <a:solidFill>
                  <a:srgbClr val="EC008C"/>
                </a:solidFill>
                <a:latin typeface="Helvetica"/>
                <a:cs typeface="Helvetica"/>
              </a:rPr>
              <a:t>	</a:t>
            </a:r>
            <a:r>
              <a:rPr sz="4950" b="1" spc="-5" dirty="0">
                <a:solidFill>
                  <a:srgbClr val="EC008C"/>
                </a:solidFill>
                <a:latin typeface="Helvetica"/>
                <a:cs typeface="Helvetica"/>
              </a:rPr>
              <a:t>2</a:t>
            </a:r>
            <a:endParaRPr sz="4950">
              <a:latin typeface="Helvetica"/>
              <a:cs typeface="Helvetic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49320" marR="50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AM </a:t>
            </a:r>
            <a:r>
              <a:rPr dirty="0"/>
              <a:t>SI </a:t>
            </a:r>
            <a:r>
              <a:rPr spc="-20" dirty="0"/>
              <a:t>UT </a:t>
            </a:r>
            <a:r>
              <a:rPr spc="-25" dirty="0"/>
              <a:t>IPIENTIS APICIIS ERIO </a:t>
            </a:r>
            <a:r>
              <a:rPr spc="-35" dirty="0"/>
              <a:t>IPISCIPSA </a:t>
            </a:r>
            <a:r>
              <a:rPr spc="-55" dirty="0"/>
              <a:t>QUAM </a:t>
            </a:r>
            <a:r>
              <a:rPr spc="-60" dirty="0"/>
              <a:t>AUT  AUT </a:t>
            </a:r>
            <a:r>
              <a:rPr spc="-130" dirty="0"/>
              <a:t>PA </a:t>
            </a:r>
            <a:r>
              <a:rPr spc="-15" dirty="0"/>
              <a:t>COMNIS </a:t>
            </a:r>
            <a:r>
              <a:rPr spc="-35" dirty="0"/>
              <a:t>DOLUT </a:t>
            </a:r>
            <a:r>
              <a:rPr spc="-90" dirty="0"/>
              <a:t>OPTATUR, </a:t>
            </a:r>
            <a:r>
              <a:rPr spc="-20" dirty="0"/>
              <a:t>SITIAM </a:t>
            </a:r>
            <a:r>
              <a:rPr spc="-10" dirty="0"/>
              <a:t>AM, </a:t>
            </a:r>
            <a:r>
              <a:rPr spc="-5" dirty="0"/>
              <a:t>TEN-  </a:t>
            </a:r>
            <a:r>
              <a:rPr spc="-60" dirty="0"/>
              <a:t>DIATEMPOS </a:t>
            </a:r>
            <a:r>
              <a:rPr spc="-20" dirty="0"/>
              <a:t>QUIA </a:t>
            </a:r>
            <a:r>
              <a:rPr spc="-5" dirty="0"/>
              <a:t>SIM A </a:t>
            </a:r>
            <a:r>
              <a:rPr spc="-60" dirty="0"/>
              <a:t>PRO </a:t>
            </a:r>
            <a:r>
              <a:rPr spc="-40" dirty="0"/>
              <a:t>CORUM </a:t>
            </a:r>
            <a:r>
              <a:rPr spc="-30" dirty="0"/>
              <a:t>IUSANT </a:t>
            </a:r>
            <a:r>
              <a:rPr spc="-10" dirty="0"/>
              <a:t>ET </a:t>
            </a:r>
            <a:r>
              <a:rPr dirty="0"/>
              <a:t>LA-  </a:t>
            </a:r>
            <a:r>
              <a:rPr spc="-45" dirty="0"/>
              <a:t>TURERIBUSA </a:t>
            </a:r>
            <a:r>
              <a:rPr spc="-25" dirty="0"/>
              <a:t>INCTUR </a:t>
            </a:r>
            <a:r>
              <a:rPr spc="-40" dirty="0"/>
              <a:t>SEQUE </a:t>
            </a:r>
            <a:r>
              <a:rPr spc="-5" dirty="0"/>
              <a:t>LAM </a:t>
            </a:r>
            <a:r>
              <a:rPr spc="-85" dirty="0"/>
              <a:t>FACEA </a:t>
            </a:r>
            <a:r>
              <a:rPr spc="-25" dirty="0"/>
              <a:t>DIPSUM  </a:t>
            </a:r>
            <a:r>
              <a:rPr spc="-60" dirty="0"/>
              <a:t>AUT </a:t>
            </a:r>
            <a:r>
              <a:rPr spc="-10" dirty="0"/>
              <a:t>ET </a:t>
            </a:r>
            <a:r>
              <a:rPr spc="-30" dirty="0"/>
              <a:t>OMMOLUT </a:t>
            </a:r>
            <a:r>
              <a:rPr spc="-60" dirty="0"/>
              <a:t>PRO </a:t>
            </a:r>
            <a:r>
              <a:rPr spc="-15" dirty="0"/>
              <a:t>QUID</a:t>
            </a:r>
            <a:r>
              <a:rPr spc="145" dirty="0"/>
              <a:t> </a:t>
            </a:r>
            <a:r>
              <a:rPr spc="-25" dirty="0"/>
              <a:t>MAGNIMI,</a:t>
            </a:r>
          </a:p>
        </p:txBody>
      </p:sp>
      <p:grpSp>
        <p:nvGrpSpPr>
          <p:cNvPr id="10" name="object 10"/>
          <p:cNvGrpSpPr/>
          <p:nvPr/>
        </p:nvGrpSpPr>
        <p:grpSpPr>
          <a:xfrm>
            <a:off x="16512857" y="10555634"/>
            <a:ext cx="3214370" cy="376555"/>
            <a:chOff x="16512857" y="10555634"/>
            <a:chExt cx="3214370" cy="376555"/>
          </a:xfrm>
        </p:grpSpPr>
        <p:sp>
          <p:nvSpPr>
            <p:cNvPr id="11" name="object 11"/>
            <p:cNvSpPr/>
            <p:nvPr/>
          </p:nvSpPr>
          <p:spPr>
            <a:xfrm>
              <a:off x="16523811" y="10558233"/>
              <a:ext cx="3203575" cy="367030"/>
            </a:xfrm>
            <a:custGeom>
              <a:avLst/>
              <a:gdLst/>
              <a:ahLst/>
              <a:cxnLst/>
              <a:rect l="l" t="t" r="r" b="b"/>
              <a:pathLst>
                <a:path w="3203575" h="367029">
                  <a:moveTo>
                    <a:pt x="3203337" y="0"/>
                  </a:moveTo>
                  <a:lnTo>
                    <a:pt x="0" y="0"/>
                  </a:lnTo>
                  <a:lnTo>
                    <a:pt x="0" y="366470"/>
                  </a:lnTo>
                  <a:lnTo>
                    <a:pt x="3203337" y="366470"/>
                  </a:lnTo>
                  <a:lnTo>
                    <a:pt x="3203337" y="0"/>
                  </a:lnTo>
                  <a:close/>
                </a:path>
              </a:pathLst>
            </a:custGeom>
            <a:solidFill>
              <a:srgbClr val="2F51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35629" y="10676312"/>
              <a:ext cx="86360" cy="132080"/>
            </a:xfrm>
            <a:custGeom>
              <a:avLst/>
              <a:gdLst/>
              <a:ahLst/>
              <a:cxnLst/>
              <a:rect l="l" t="t" r="r" b="b"/>
              <a:pathLst>
                <a:path w="86359" h="132079">
                  <a:moveTo>
                    <a:pt x="85979" y="116840"/>
                  </a:moveTo>
                  <a:lnTo>
                    <a:pt x="15582" y="116840"/>
                  </a:lnTo>
                  <a:lnTo>
                    <a:pt x="15582" y="69850"/>
                  </a:lnTo>
                  <a:lnTo>
                    <a:pt x="78181" y="69850"/>
                  </a:lnTo>
                  <a:lnTo>
                    <a:pt x="78181" y="55880"/>
                  </a:lnTo>
                  <a:lnTo>
                    <a:pt x="15582" y="55880"/>
                  </a:lnTo>
                  <a:lnTo>
                    <a:pt x="15582" y="13970"/>
                  </a:lnTo>
                  <a:lnTo>
                    <a:pt x="82626" y="13970"/>
                  </a:lnTo>
                  <a:lnTo>
                    <a:pt x="82626" y="0"/>
                  </a:lnTo>
                  <a:lnTo>
                    <a:pt x="0" y="0"/>
                  </a:lnTo>
                  <a:lnTo>
                    <a:pt x="0" y="13970"/>
                  </a:lnTo>
                  <a:lnTo>
                    <a:pt x="0" y="55880"/>
                  </a:lnTo>
                  <a:lnTo>
                    <a:pt x="0" y="6985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85979" y="132080"/>
                  </a:lnTo>
                  <a:lnTo>
                    <a:pt x="85979" y="1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7325529" y="10676305"/>
              <a:ext cx="99169" cy="1348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7164706" y="10676310"/>
              <a:ext cx="114949" cy="13149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470590" y="10672957"/>
              <a:ext cx="116624" cy="13819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615073" y="10676310"/>
              <a:ext cx="238471" cy="13149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893288" y="10676313"/>
              <a:ext cx="15875" cy="132080"/>
            </a:xfrm>
            <a:custGeom>
              <a:avLst/>
              <a:gdLst/>
              <a:ahLst/>
              <a:cxnLst/>
              <a:rect l="l" t="t" r="r" b="b"/>
              <a:pathLst>
                <a:path w="15875" h="132079">
                  <a:moveTo>
                    <a:pt x="15591" y="0"/>
                  </a:moveTo>
                  <a:lnTo>
                    <a:pt x="0" y="0"/>
                  </a:lnTo>
                  <a:lnTo>
                    <a:pt x="0" y="131493"/>
                  </a:lnTo>
                  <a:lnTo>
                    <a:pt x="15591" y="131493"/>
                  </a:lnTo>
                  <a:lnTo>
                    <a:pt x="155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955309" y="10672958"/>
              <a:ext cx="137430" cy="13819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8139178" y="10676310"/>
              <a:ext cx="111797" cy="13149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8289796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8457127" y="10676312"/>
              <a:ext cx="76200" cy="132080"/>
            </a:xfrm>
            <a:custGeom>
              <a:avLst/>
              <a:gdLst/>
              <a:ahLst/>
              <a:cxnLst/>
              <a:rect l="l" t="t" r="r" b="b"/>
              <a:pathLst>
                <a:path w="76200" h="132079">
                  <a:moveTo>
                    <a:pt x="75768" y="116840"/>
                  </a:moveTo>
                  <a:lnTo>
                    <a:pt x="15582" y="116840"/>
                  </a:lnTo>
                  <a:lnTo>
                    <a:pt x="15582" y="0"/>
                  </a:lnTo>
                  <a:lnTo>
                    <a:pt x="0" y="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75768" y="132080"/>
                  </a:lnTo>
                  <a:lnTo>
                    <a:pt x="75768" y="116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8629119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8796446" y="10676312"/>
              <a:ext cx="244475" cy="132080"/>
            </a:xfrm>
            <a:custGeom>
              <a:avLst/>
              <a:gdLst/>
              <a:ahLst/>
              <a:cxnLst/>
              <a:rect l="l" t="t" r="r" b="b"/>
              <a:pathLst>
                <a:path w="244475" h="132079">
                  <a:moveTo>
                    <a:pt x="75768" y="116840"/>
                  </a:moveTo>
                  <a:lnTo>
                    <a:pt x="15582" y="116840"/>
                  </a:lnTo>
                  <a:lnTo>
                    <a:pt x="15582" y="0"/>
                  </a:lnTo>
                  <a:lnTo>
                    <a:pt x="0" y="0"/>
                  </a:lnTo>
                  <a:lnTo>
                    <a:pt x="0" y="116840"/>
                  </a:lnTo>
                  <a:lnTo>
                    <a:pt x="0" y="132080"/>
                  </a:lnTo>
                  <a:lnTo>
                    <a:pt x="75768" y="132080"/>
                  </a:lnTo>
                  <a:lnTo>
                    <a:pt x="75768" y="116840"/>
                  </a:lnTo>
                  <a:close/>
                </a:path>
                <a:path w="244475" h="132079">
                  <a:moveTo>
                    <a:pt x="189979" y="116840"/>
                  </a:moveTo>
                  <a:lnTo>
                    <a:pt x="129794" y="116840"/>
                  </a:lnTo>
                  <a:lnTo>
                    <a:pt x="129794" y="0"/>
                  </a:lnTo>
                  <a:lnTo>
                    <a:pt x="114211" y="0"/>
                  </a:lnTo>
                  <a:lnTo>
                    <a:pt x="114211" y="116840"/>
                  </a:lnTo>
                  <a:lnTo>
                    <a:pt x="114211" y="132080"/>
                  </a:lnTo>
                  <a:lnTo>
                    <a:pt x="189979" y="132080"/>
                  </a:lnTo>
                  <a:lnTo>
                    <a:pt x="189979" y="116840"/>
                  </a:lnTo>
                  <a:close/>
                </a:path>
                <a:path w="244475" h="132079">
                  <a:moveTo>
                    <a:pt x="244030" y="12"/>
                  </a:moveTo>
                  <a:lnTo>
                    <a:pt x="228434" y="12"/>
                  </a:lnTo>
                  <a:lnTo>
                    <a:pt x="228434" y="131495"/>
                  </a:lnTo>
                  <a:lnTo>
                    <a:pt x="244030" y="131495"/>
                  </a:lnTo>
                  <a:lnTo>
                    <a:pt x="244030" y="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9079300" y="10676310"/>
              <a:ext cx="128509" cy="13149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9246628" y="10676310"/>
              <a:ext cx="111797" cy="13149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9404882" y="10672957"/>
              <a:ext cx="116624" cy="138194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6512846" y="10555636"/>
              <a:ext cx="3138170" cy="376555"/>
            </a:xfrm>
            <a:custGeom>
              <a:avLst/>
              <a:gdLst/>
              <a:ahLst/>
              <a:cxnLst/>
              <a:rect l="l" t="t" r="r" b="b"/>
              <a:pathLst>
                <a:path w="3138169" h="376554">
                  <a:moveTo>
                    <a:pt x="119507" y="102362"/>
                  </a:moveTo>
                  <a:lnTo>
                    <a:pt x="113309" y="102362"/>
                  </a:lnTo>
                  <a:lnTo>
                    <a:pt x="110007" y="116116"/>
                  </a:lnTo>
                  <a:lnTo>
                    <a:pt x="106337" y="128460"/>
                  </a:lnTo>
                  <a:lnTo>
                    <a:pt x="79184" y="163880"/>
                  </a:lnTo>
                  <a:lnTo>
                    <a:pt x="23088" y="176974"/>
                  </a:lnTo>
                  <a:lnTo>
                    <a:pt x="787" y="177812"/>
                  </a:lnTo>
                  <a:lnTo>
                    <a:pt x="787" y="186105"/>
                  </a:lnTo>
                  <a:lnTo>
                    <a:pt x="43268" y="187883"/>
                  </a:lnTo>
                  <a:lnTo>
                    <a:pt x="82804" y="204711"/>
                  </a:lnTo>
                  <a:lnTo>
                    <a:pt x="104635" y="239801"/>
                  </a:lnTo>
                  <a:lnTo>
                    <a:pt x="113309" y="265188"/>
                  </a:lnTo>
                  <a:lnTo>
                    <a:pt x="119507" y="265188"/>
                  </a:lnTo>
                  <a:lnTo>
                    <a:pt x="119507" y="102362"/>
                  </a:lnTo>
                  <a:close/>
                </a:path>
                <a:path w="3138169" h="376554">
                  <a:moveTo>
                    <a:pt x="218833" y="281076"/>
                  </a:moveTo>
                  <a:lnTo>
                    <a:pt x="209664" y="281063"/>
                  </a:lnTo>
                  <a:lnTo>
                    <a:pt x="204673" y="289013"/>
                  </a:lnTo>
                  <a:lnTo>
                    <a:pt x="199745" y="296481"/>
                  </a:lnTo>
                  <a:lnTo>
                    <a:pt x="171411" y="330796"/>
                  </a:lnTo>
                  <a:lnTo>
                    <a:pt x="138112" y="353326"/>
                  </a:lnTo>
                  <a:lnTo>
                    <a:pt x="92938" y="363029"/>
                  </a:lnTo>
                  <a:lnTo>
                    <a:pt x="62293" y="364451"/>
                  </a:lnTo>
                  <a:lnTo>
                    <a:pt x="43472" y="364261"/>
                  </a:lnTo>
                  <a:lnTo>
                    <a:pt x="27508" y="363677"/>
                  </a:lnTo>
                  <a:lnTo>
                    <a:pt x="11938" y="362699"/>
                  </a:lnTo>
                  <a:lnTo>
                    <a:pt x="127" y="361340"/>
                  </a:lnTo>
                  <a:lnTo>
                    <a:pt x="0" y="372198"/>
                  </a:lnTo>
                  <a:lnTo>
                    <a:pt x="194983" y="372198"/>
                  </a:lnTo>
                  <a:lnTo>
                    <a:pt x="218833" y="281076"/>
                  </a:lnTo>
                  <a:close/>
                </a:path>
                <a:path w="3138169" h="376554">
                  <a:moveTo>
                    <a:pt x="470115" y="369760"/>
                  </a:moveTo>
                  <a:lnTo>
                    <a:pt x="430657" y="351853"/>
                  </a:lnTo>
                  <a:lnTo>
                    <a:pt x="409371" y="313677"/>
                  </a:lnTo>
                  <a:lnTo>
                    <a:pt x="398780" y="287058"/>
                  </a:lnTo>
                  <a:lnTo>
                    <a:pt x="392582" y="270725"/>
                  </a:lnTo>
                  <a:lnTo>
                    <a:pt x="373964" y="221145"/>
                  </a:lnTo>
                  <a:lnTo>
                    <a:pt x="348373" y="152133"/>
                  </a:lnTo>
                  <a:lnTo>
                    <a:pt x="315429" y="63042"/>
                  </a:lnTo>
                  <a:lnTo>
                    <a:pt x="314007" y="59232"/>
                  </a:lnTo>
                  <a:lnTo>
                    <a:pt x="314007" y="222453"/>
                  </a:lnTo>
                  <a:lnTo>
                    <a:pt x="285584" y="148894"/>
                  </a:lnTo>
                  <a:lnTo>
                    <a:pt x="300672" y="187553"/>
                  </a:lnTo>
                  <a:lnTo>
                    <a:pt x="314007" y="222453"/>
                  </a:lnTo>
                  <a:lnTo>
                    <a:pt x="314007" y="59232"/>
                  </a:lnTo>
                  <a:lnTo>
                    <a:pt x="305981" y="37668"/>
                  </a:lnTo>
                  <a:lnTo>
                    <a:pt x="300253" y="22428"/>
                  </a:lnTo>
                  <a:lnTo>
                    <a:pt x="291833" y="0"/>
                  </a:lnTo>
                  <a:lnTo>
                    <a:pt x="226225" y="0"/>
                  </a:lnTo>
                  <a:lnTo>
                    <a:pt x="231013" y="10528"/>
                  </a:lnTo>
                  <a:lnTo>
                    <a:pt x="313893" y="222453"/>
                  </a:lnTo>
                  <a:lnTo>
                    <a:pt x="329184" y="262674"/>
                  </a:lnTo>
                  <a:lnTo>
                    <a:pt x="344512" y="305917"/>
                  </a:lnTo>
                  <a:lnTo>
                    <a:pt x="355346" y="343916"/>
                  </a:lnTo>
                  <a:lnTo>
                    <a:pt x="355307" y="351942"/>
                  </a:lnTo>
                  <a:lnTo>
                    <a:pt x="320205" y="370814"/>
                  </a:lnTo>
                  <a:lnTo>
                    <a:pt x="319176" y="370814"/>
                  </a:lnTo>
                  <a:lnTo>
                    <a:pt x="319176" y="375970"/>
                  </a:lnTo>
                  <a:lnTo>
                    <a:pt x="470115" y="375970"/>
                  </a:lnTo>
                  <a:lnTo>
                    <a:pt x="470115" y="369760"/>
                  </a:lnTo>
                  <a:close/>
                </a:path>
                <a:path w="3138169" h="376554">
                  <a:moveTo>
                    <a:pt x="3137738" y="237515"/>
                  </a:moveTo>
                  <a:lnTo>
                    <a:pt x="3067329" y="237515"/>
                  </a:lnTo>
                  <a:lnTo>
                    <a:pt x="3067329" y="190525"/>
                  </a:lnTo>
                  <a:lnTo>
                    <a:pt x="3129927" y="190525"/>
                  </a:lnTo>
                  <a:lnTo>
                    <a:pt x="3129927" y="176555"/>
                  </a:lnTo>
                  <a:lnTo>
                    <a:pt x="3067329" y="176555"/>
                  </a:lnTo>
                  <a:lnTo>
                    <a:pt x="3067329" y="134645"/>
                  </a:lnTo>
                  <a:lnTo>
                    <a:pt x="3134385" y="134645"/>
                  </a:lnTo>
                  <a:lnTo>
                    <a:pt x="3134385" y="120675"/>
                  </a:lnTo>
                  <a:lnTo>
                    <a:pt x="3051746" y="120675"/>
                  </a:lnTo>
                  <a:lnTo>
                    <a:pt x="3051746" y="134645"/>
                  </a:lnTo>
                  <a:lnTo>
                    <a:pt x="3051746" y="176555"/>
                  </a:lnTo>
                  <a:lnTo>
                    <a:pt x="3051746" y="190525"/>
                  </a:lnTo>
                  <a:lnTo>
                    <a:pt x="3051746" y="237515"/>
                  </a:lnTo>
                  <a:lnTo>
                    <a:pt x="3051746" y="252755"/>
                  </a:lnTo>
                  <a:lnTo>
                    <a:pt x="3137738" y="252755"/>
                  </a:lnTo>
                  <a:lnTo>
                    <a:pt x="3137738" y="2375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6513637" y="10555635"/>
              <a:ext cx="199386" cy="7654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6716614" y="10733764"/>
              <a:ext cx="78105" cy="25400"/>
            </a:xfrm>
            <a:custGeom>
              <a:avLst/>
              <a:gdLst/>
              <a:ahLst/>
              <a:cxnLst/>
              <a:rect l="l" t="t" r="r" b="b"/>
              <a:pathLst>
                <a:path w="78105" h="25400">
                  <a:moveTo>
                    <a:pt x="0" y="0"/>
                  </a:moveTo>
                  <a:lnTo>
                    <a:pt x="8837" y="25140"/>
                  </a:lnTo>
                  <a:lnTo>
                    <a:pt x="62566" y="25071"/>
                  </a:lnTo>
                  <a:lnTo>
                    <a:pt x="77955" y="25192"/>
                  </a:lnTo>
                  <a:lnTo>
                    <a:pt x="77955" y="11999"/>
                  </a:lnTo>
                  <a:lnTo>
                    <a:pt x="58951" y="11999"/>
                  </a:lnTo>
                  <a:lnTo>
                    <a:pt x="54616" y="11853"/>
                  </a:lnTo>
                  <a:lnTo>
                    <a:pt x="34072" y="10156"/>
                  </a:lnTo>
                  <a:lnTo>
                    <a:pt x="24640" y="8827"/>
                  </a:lnTo>
                  <a:lnTo>
                    <a:pt x="15818" y="6692"/>
                  </a:lnTo>
                  <a:lnTo>
                    <a:pt x="7606" y="3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/>
          <p:nvPr/>
        </p:nvSpPr>
        <p:spPr>
          <a:xfrm>
            <a:off x="16512858" y="9565455"/>
            <a:ext cx="3214370" cy="945515"/>
          </a:xfrm>
          <a:custGeom>
            <a:avLst/>
            <a:gdLst/>
            <a:ahLst/>
            <a:cxnLst/>
            <a:rect l="l" t="t" r="r" b="b"/>
            <a:pathLst>
              <a:path w="3214369" h="945515">
                <a:moveTo>
                  <a:pt x="552526" y="570166"/>
                </a:moveTo>
                <a:lnTo>
                  <a:pt x="434695" y="693293"/>
                </a:lnTo>
                <a:lnTo>
                  <a:pt x="552526" y="693293"/>
                </a:lnTo>
                <a:lnTo>
                  <a:pt x="552526" y="570166"/>
                </a:lnTo>
                <a:close/>
              </a:path>
              <a:path w="3214369" h="945515">
                <a:moveTo>
                  <a:pt x="797712" y="367436"/>
                </a:moveTo>
                <a:lnTo>
                  <a:pt x="736879" y="367436"/>
                </a:lnTo>
                <a:lnTo>
                  <a:pt x="736879" y="693280"/>
                </a:lnTo>
                <a:lnTo>
                  <a:pt x="736879" y="785990"/>
                </a:lnTo>
                <a:lnTo>
                  <a:pt x="666902" y="785990"/>
                </a:lnTo>
                <a:lnTo>
                  <a:pt x="666902" y="888339"/>
                </a:lnTo>
                <a:lnTo>
                  <a:pt x="549630" y="888339"/>
                </a:lnTo>
                <a:lnTo>
                  <a:pt x="549630" y="785990"/>
                </a:lnTo>
                <a:lnTo>
                  <a:pt x="306336" y="785990"/>
                </a:lnTo>
                <a:lnTo>
                  <a:pt x="306336" y="684161"/>
                </a:lnTo>
                <a:lnTo>
                  <a:pt x="549033" y="427558"/>
                </a:lnTo>
                <a:lnTo>
                  <a:pt x="666902" y="427558"/>
                </a:lnTo>
                <a:lnTo>
                  <a:pt x="666902" y="693280"/>
                </a:lnTo>
                <a:lnTo>
                  <a:pt x="736879" y="693280"/>
                </a:lnTo>
                <a:lnTo>
                  <a:pt x="736879" y="367436"/>
                </a:lnTo>
                <a:lnTo>
                  <a:pt x="251777" y="367436"/>
                </a:lnTo>
                <a:lnTo>
                  <a:pt x="251777" y="427558"/>
                </a:lnTo>
                <a:lnTo>
                  <a:pt x="251777" y="888339"/>
                </a:lnTo>
                <a:lnTo>
                  <a:pt x="134505" y="888339"/>
                </a:lnTo>
                <a:lnTo>
                  <a:pt x="134505" y="571995"/>
                </a:lnTo>
                <a:lnTo>
                  <a:pt x="61582" y="571995"/>
                </a:lnTo>
                <a:lnTo>
                  <a:pt x="61582" y="511073"/>
                </a:lnTo>
                <a:lnTo>
                  <a:pt x="89814" y="502983"/>
                </a:lnTo>
                <a:lnTo>
                  <a:pt x="114096" y="488962"/>
                </a:lnTo>
                <a:lnTo>
                  <a:pt x="133121" y="465112"/>
                </a:lnTo>
                <a:lnTo>
                  <a:pt x="145605" y="427558"/>
                </a:lnTo>
                <a:lnTo>
                  <a:pt x="251777" y="427558"/>
                </a:lnTo>
                <a:lnTo>
                  <a:pt x="251777" y="367436"/>
                </a:lnTo>
                <a:lnTo>
                  <a:pt x="0" y="367436"/>
                </a:lnTo>
                <a:lnTo>
                  <a:pt x="0" y="945451"/>
                </a:lnTo>
                <a:lnTo>
                  <a:pt x="797712" y="945451"/>
                </a:lnTo>
                <a:lnTo>
                  <a:pt x="797712" y="888339"/>
                </a:lnTo>
                <a:lnTo>
                  <a:pt x="797712" y="427558"/>
                </a:lnTo>
                <a:lnTo>
                  <a:pt x="797712" y="367436"/>
                </a:lnTo>
                <a:close/>
              </a:path>
              <a:path w="3214369" h="945515">
                <a:moveTo>
                  <a:pt x="1066012" y="498017"/>
                </a:moveTo>
                <a:lnTo>
                  <a:pt x="1012748" y="498017"/>
                </a:lnTo>
                <a:lnTo>
                  <a:pt x="1012748" y="547484"/>
                </a:lnTo>
                <a:lnTo>
                  <a:pt x="1066012" y="547484"/>
                </a:lnTo>
                <a:lnTo>
                  <a:pt x="1066012" y="498017"/>
                </a:lnTo>
                <a:close/>
              </a:path>
              <a:path w="3214369" h="945515">
                <a:moveTo>
                  <a:pt x="1066012" y="427558"/>
                </a:moveTo>
                <a:lnTo>
                  <a:pt x="1012748" y="427558"/>
                </a:lnTo>
                <a:lnTo>
                  <a:pt x="1012748" y="472757"/>
                </a:lnTo>
                <a:lnTo>
                  <a:pt x="1066012" y="472757"/>
                </a:lnTo>
                <a:lnTo>
                  <a:pt x="1066012" y="427558"/>
                </a:lnTo>
                <a:close/>
              </a:path>
              <a:path w="3214369" h="945515">
                <a:moveTo>
                  <a:pt x="1141996" y="427558"/>
                </a:moveTo>
                <a:lnTo>
                  <a:pt x="1095781" y="427558"/>
                </a:lnTo>
                <a:lnTo>
                  <a:pt x="1095781" y="547484"/>
                </a:lnTo>
                <a:lnTo>
                  <a:pt x="1141996" y="547484"/>
                </a:lnTo>
                <a:lnTo>
                  <a:pt x="1141996" y="427558"/>
                </a:lnTo>
                <a:close/>
              </a:path>
              <a:path w="3214369" h="945515">
                <a:moveTo>
                  <a:pt x="1141996" y="367690"/>
                </a:moveTo>
                <a:lnTo>
                  <a:pt x="959866" y="367690"/>
                </a:lnTo>
                <a:lnTo>
                  <a:pt x="959866" y="427380"/>
                </a:lnTo>
                <a:lnTo>
                  <a:pt x="959866" y="452780"/>
                </a:lnTo>
                <a:lnTo>
                  <a:pt x="924471" y="452780"/>
                </a:lnTo>
                <a:lnTo>
                  <a:pt x="924471" y="548030"/>
                </a:lnTo>
                <a:lnTo>
                  <a:pt x="894727" y="548030"/>
                </a:lnTo>
                <a:lnTo>
                  <a:pt x="894727" y="452780"/>
                </a:lnTo>
                <a:lnTo>
                  <a:pt x="857377" y="452780"/>
                </a:lnTo>
                <a:lnTo>
                  <a:pt x="857377" y="427380"/>
                </a:lnTo>
                <a:lnTo>
                  <a:pt x="959866" y="427380"/>
                </a:lnTo>
                <a:lnTo>
                  <a:pt x="959866" y="367690"/>
                </a:lnTo>
                <a:lnTo>
                  <a:pt x="814044" y="367690"/>
                </a:lnTo>
                <a:lnTo>
                  <a:pt x="814044" y="427380"/>
                </a:lnTo>
                <a:lnTo>
                  <a:pt x="814044" y="452780"/>
                </a:lnTo>
                <a:lnTo>
                  <a:pt x="814044" y="548030"/>
                </a:lnTo>
                <a:lnTo>
                  <a:pt x="814044" y="591210"/>
                </a:lnTo>
                <a:lnTo>
                  <a:pt x="1141996" y="591210"/>
                </a:lnTo>
                <a:lnTo>
                  <a:pt x="1141996" y="548030"/>
                </a:lnTo>
                <a:lnTo>
                  <a:pt x="982967" y="548030"/>
                </a:lnTo>
                <a:lnTo>
                  <a:pt x="982967" y="452780"/>
                </a:lnTo>
                <a:lnTo>
                  <a:pt x="982967" y="427380"/>
                </a:lnTo>
                <a:lnTo>
                  <a:pt x="1141996" y="427380"/>
                </a:lnTo>
                <a:lnTo>
                  <a:pt x="1141996" y="367690"/>
                </a:lnTo>
                <a:close/>
              </a:path>
              <a:path w="3214369" h="945515">
                <a:moveTo>
                  <a:pt x="1485163" y="729488"/>
                </a:moveTo>
                <a:lnTo>
                  <a:pt x="1483436" y="718743"/>
                </a:lnTo>
                <a:lnTo>
                  <a:pt x="1477962" y="711301"/>
                </a:lnTo>
                <a:lnTo>
                  <a:pt x="1468285" y="706958"/>
                </a:lnTo>
                <a:lnTo>
                  <a:pt x="1453984" y="705548"/>
                </a:lnTo>
                <a:lnTo>
                  <a:pt x="1390789" y="705548"/>
                </a:lnTo>
                <a:lnTo>
                  <a:pt x="1390789" y="756539"/>
                </a:lnTo>
                <a:lnTo>
                  <a:pt x="1453705" y="756539"/>
                </a:lnTo>
                <a:lnTo>
                  <a:pt x="1468285" y="754722"/>
                </a:lnTo>
                <a:lnTo>
                  <a:pt x="1478026" y="749465"/>
                </a:lnTo>
                <a:lnTo>
                  <a:pt x="1483474" y="740968"/>
                </a:lnTo>
                <a:lnTo>
                  <a:pt x="1485163" y="729488"/>
                </a:lnTo>
                <a:close/>
              </a:path>
              <a:path w="3214369" h="945515">
                <a:moveTo>
                  <a:pt x="2297620" y="606247"/>
                </a:moveTo>
                <a:lnTo>
                  <a:pt x="2254948" y="606247"/>
                </a:lnTo>
                <a:lnTo>
                  <a:pt x="2254948" y="656069"/>
                </a:lnTo>
                <a:lnTo>
                  <a:pt x="2254948" y="704011"/>
                </a:lnTo>
                <a:lnTo>
                  <a:pt x="2186457" y="704011"/>
                </a:lnTo>
                <a:lnTo>
                  <a:pt x="2186457" y="888288"/>
                </a:lnTo>
                <a:lnTo>
                  <a:pt x="2128824" y="888288"/>
                </a:lnTo>
                <a:lnTo>
                  <a:pt x="2128824" y="704011"/>
                </a:lnTo>
                <a:lnTo>
                  <a:pt x="2056523" y="704011"/>
                </a:lnTo>
                <a:lnTo>
                  <a:pt x="2056523" y="656069"/>
                </a:lnTo>
                <a:lnTo>
                  <a:pt x="2254948" y="656069"/>
                </a:lnTo>
                <a:lnTo>
                  <a:pt x="2254948" y="606247"/>
                </a:lnTo>
                <a:lnTo>
                  <a:pt x="2026780" y="606247"/>
                </a:lnTo>
                <a:lnTo>
                  <a:pt x="2026780" y="841616"/>
                </a:lnTo>
                <a:lnTo>
                  <a:pt x="2026780" y="888288"/>
                </a:lnTo>
                <a:lnTo>
                  <a:pt x="1829511" y="888288"/>
                </a:lnTo>
                <a:lnTo>
                  <a:pt x="1829511" y="656069"/>
                </a:lnTo>
                <a:lnTo>
                  <a:pt x="2021497" y="656069"/>
                </a:lnTo>
                <a:lnTo>
                  <a:pt x="2021497" y="701840"/>
                </a:lnTo>
                <a:lnTo>
                  <a:pt x="1887143" y="701840"/>
                </a:lnTo>
                <a:lnTo>
                  <a:pt x="1887143" y="746086"/>
                </a:lnTo>
                <a:lnTo>
                  <a:pt x="1987677" y="746086"/>
                </a:lnTo>
                <a:lnTo>
                  <a:pt x="1987677" y="791857"/>
                </a:lnTo>
                <a:lnTo>
                  <a:pt x="1887143" y="791857"/>
                </a:lnTo>
                <a:lnTo>
                  <a:pt x="1887143" y="841616"/>
                </a:lnTo>
                <a:lnTo>
                  <a:pt x="2026780" y="841616"/>
                </a:lnTo>
                <a:lnTo>
                  <a:pt x="2026780" y="606247"/>
                </a:lnTo>
                <a:lnTo>
                  <a:pt x="1785073" y="606247"/>
                </a:lnTo>
                <a:lnTo>
                  <a:pt x="1785073" y="841616"/>
                </a:lnTo>
                <a:lnTo>
                  <a:pt x="1785073" y="888288"/>
                </a:lnTo>
                <a:lnTo>
                  <a:pt x="1587817" y="888288"/>
                </a:lnTo>
                <a:lnTo>
                  <a:pt x="1587817" y="656069"/>
                </a:lnTo>
                <a:lnTo>
                  <a:pt x="1779778" y="656069"/>
                </a:lnTo>
                <a:lnTo>
                  <a:pt x="1779778" y="701840"/>
                </a:lnTo>
                <a:lnTo>
                  <a:pt x="1645424" y="701840"/>
                </a:lnTo>
                <a:lnTo>
                  <a:pt x="1645424" y="746086"/>
                </a:lnTo>
                <a:lnTo>
                  <a:pt x="1745957" y="746086"/>
                </a:lnTo>
                <a:lnTo>
                  <a:pt x="1745957" y="791857"/>
                </a:lnTo>
                <a:lnTo>
                  <a:pt x="1645424" y="791857"/>
                </a:lnTo>
                <a:lnTo>
                  <a:pt x="1645424" y="841616"/>
                </a:lnTo>
                <a:lnTo>
                  <a:pt x="1785073" y="841616"/>
                </a:lnTo>
                <a:lnTo>
                  <a:pt x="1785073" y="606247"/>
                </a:lnTo>
                <a:lnTo>
                  <a:pt x="1543951" y="606247"/>
                </a:lnTo>
                <a:lnTo>
                  <a:pt x="1543951" y="886142"/>
                </a:lnTo>
                <a:lnTo>
                  <a:pt x="1543951" y="888288"/>
                </a:lnTo>
                <a:lnTo>
                  <a:pt x="1485150" y="888288"/>
                </a:lnTo>
                <a:lnTo>
                  <a:pt x="1483880" y="882154"/>
                </a:lnTo>
                <a:lnTo>
                  <a:pt x="1482725" y="873353"/>
                </a:lnTo>
                <a:lnTo>
                  <a:pt x="1481670" y="860348"/>
                </a:lnTo>
                <a:lnTo>
                  <a:pt x="1480743" y="841616"/>
                </a:lnTo>
                <a:lnTo>
                  <a:pt x="1478102" y="824306"/>
                </a:lnTo>
                <a:lnTo>
                  <a:pt x="1471041" y="812914"/>
                </a:lnTo>
                <a:lnTo>
                  <a:pt x="1458925" y="806640"/>
                </a:lnTo>
                <a:lnTo>
                  <a:pt x="1441069" y="804722"/>
                </a:lnTo>
                <a:lnTo>
                  <a:pt x="1390789" y="804722"/>
                </a:lnTo>
                <a:lnTo>
                  <a:pt x="1390789" y="888288"/>
                </a:lnTo>
                <a:lnTo>
                  <a:pt x="1333169" y="888288"/>
                </a:lnTo>
                <a:lnTo>
                  <a:pt x="1333169" y="656069"/>
                </a:lnTo>
                <a:lnTo>
                  <a:pt x="1458099" y="656069"/>
                </a:lnTo>
                <a:lnTo>
                  <a:pt x="1496047" y="660565"/>
                </a:lnTo>
                <a:lnTo>
                  <a:pt x="1522196" y="673773"/>
                </a:lnTo>
                <a:lnTo>
                  <a:pt x="1537322" y="695337"/>
                </a:lnTo>
                <a:lnTo>
                  <a:pt x="1542186" y="724890"/>
                </a:lnTo>
                <a:lnTo>
                  <a:pt x="1538998" y="747953"/>
                </a:lnTo>
                <a:lnTo>
                  <a:pt x="1530350" y="764438"/>
                </a:lnTo>
                <a:lnTo>
                  <a:pt x="1517624" y="775500"/>
                </a:lnTo>
                <a:lnTo>
                  <a:pt x="1502206" y="782307"/>
                </a:lnTo>
                <a:lnTo>
                  <a:pt x="1511490" y="785825"/>
                </a:lnTo>
                <a:lnTo>
                  <a:pt x="1533753" y="819137"/>
                </a:lnTo>
                <a:lnTo>
                  <a:pt x="1537208" y="851446"/>
                </a:lnTo>
                <a:lnTo>
                  <a:pt x="1538668" y="867498"/>
                </a:lnTo>
                <a:lnTo>
                  <a:pt x="1539849" y="877531"/>
                </a:lnTo>
                <a:lnTo>
                  <a:pt x="1541602" y="883996"/>
                </a:lnTo>
                <a:lnTo>
                  <a:pt x="1543951" y="886142"/>
                </a:lnTo>
                <a:lnTo>
                  <a:pt x="1543951" y="606247"/>
                </a:lnTo>
                <a:lnTo>
                  <a:pt x="1290205" y="606247"/>
                </a:lnTo>
                <a:lnTo>
                  <a:pt x="1290205" y="656069"/>
                </a:lnTo>
                <a:lnTo>
                  <a:pt x="1290205" y="704011"/>
                </a:lnTo>
                <a:lnTo>
                  <a:pt x="1221701" y="704011"/>
                </a:lnTo>
                <a:lnTo>
                  <a:pt x="1221701" y="888288"/>
                </a:lnTo>
                <a:lnTo>
                  <a:pt x="1164069" y="888288"/>
                </a:lnTo>
                <a:lnTo>
                  <a:pt x="1164069" y="727036"/>
                </a:lnTo>
                <a:lnTo>
                  <a:pt x="1164069" y="704011"/>
                </a:lnTo>
                <a:lnTo>
                  <a:pt x="1091755" y="704011"/>
                </a:lnTo>
                <a:lnTo>
                  <a:pt x="1091755" y="656069"/>
                </a:lnTo>
                <a:lnTo>
                  <a:pt x="1290205" y="656069"/>
                </a:lnTo>
                <a:lnTo>
                  <a:pt x="1290205" y="606247"/>
                </a:lnTo>
                <a:lnTo>
                  <a:pt x="1068146" y="606247"/>
                </a:lnTo>
                <a:lnTo>
                  <a:pt x="1068146" y="818248"/>
                </a:lnTo>
                <a:lnTo>
                  <a:pt x="1062164" y="851446"/>
                </a:lnTo>
                <a:lnTo>
                  <a:pt x="1043889" y="875055"/>
                </a:lnTo>
                <a:lnTo>
                  <a:pt x="1012825" y="889139"/>
                </a:lnTo>
                <a:lnTo>
                  <a:pt x="968489" y="893826"/>
                </a:lnTo>
                <a:lnTo>
                  <a:pt x="930490" y="890663"/>
                </a:lnTo>
                <a:lnTo>
                  <a:pt x="899541" y="881646"/>
                </a:lnTo>
                <a:lnTo>
                  <a:pt x="874560" y="867498"/>
                </a:lnTo>
                <a:lnTo>
                  <a:pt x="854417" y="848969"/>
                </a:lnTo>
                <a:lnTo>
                  <a:pt x="892340" y="813650"/>
                </a:lnTo>
                <a:lnTo>
                  <a:pt x="905802" y="826731"/>
                </a:lnTo>
                <a:lnTo>
                  <a:pt x="922807" y="836930"/>
                </a:lnTo>
                <a:lnTo>
                  <a:pt x="943406" y="843559"/>
                </a:lnTo>
                <a:lnTo>
                  <a:pt x="967600" y="845921"/>
                </a:lnTo>
                <a:lnTo>
                  <a:pt x="987704" y="844626"/>
                </a:lnTo>
                <a:lnTo>
                  <a:pt x="1001293" y="840651"/>
                </a:lnTo>
                <a:lnTo>
                  <a:pt x="1008976" y="833856"/>
                </a:lnTo>
                <a:lnTo>
                  <a:pt x="1011402" y="824090"/>
                </a:lnTo>
                <a:lnTo>
                  <a:pt x="1008976" y="813981"/>
                </a:lnTo>
                <a:lnTo>
                  <a:pt x="1008557" y="813650"/>
                </a:lnTo>
                <a:lnTo>
                  <a:pt x="1000633" y="807466"/>
                </a:lnTo>
                <a:lnTo>
                  <a:pt x="984732" y="802982"/>
                </a:lnTo>
                <a:lnTo>
                  <a:pt x="959637" y="798931"/>
                </a:lnTo>
                <a:lnTo>
                  <a:pt x="926020" y="792746"/>
                </a:lnTo>
                <a:lnTo>
                  <a:pt x="894727" y="781100"/>
                </a:lnTo>
                <a:lnTo>
                  <a:pt x="871639" y="759777"/>
                </a:lnTo>
                <a:lnTo>
                  <a:pt x="862634" y="724598"/>
                </a:lnTo>
                <a:lnTo>
                  <a:pt x="869518" y="692226"/>
                </a:lnTo>
                <a:lnTo>
                  <a:pt x="888949" y="669531"/>
                </a:lnTo>
                <a:lnTo>
                  <a:pt x="919200" y="656170"/>
                </a:lnTo>
                <a:lnTo>
                  <a:pt x="958481" y="651802"/>
                </a:lnTo>
                <a:lnTo>
                  <a:pt x="992428" y="654405"/>
                </a:lnTo>
                <a:lnTo>
                  <a:pt x="1020114" y="662076"/>
                </a:lnTo>
                <a:lnTo>
                  <a:pt x="1042784" y="674598"/>
                </a:lnTo>
                <a:lnTo>
                  <a:pt x="1061669" y="691718"/>
                </a:lnTo>
                <a:lnTo>
                  <a:pt x="1026096" y="727036"/>
                </a:lnTo>
                <a:lnTo>
                  <a:pt x="1016558" y="716864"/>
                </a:lnTo>
                <a:lnTo>
                  <a:pt x="1002690" y="707682"/>
                </a:lnTo>
                <a:lnTo>
                  <a:pt x="984135" y="701027"/>
                </a:lnTo>
                <a:lnTo>
                  <a:pt x="960539" y="698461"/>
                </a:lnTo>
                <a:lnTo>
                  <a:pt x="940993" y="699655"/>
                </a:lnTo>
                <a:lnTo>
                  <a:pt x="927760" y="703376"/>
                </a:lnTo>
                <a:lnTo>
                  <a:pt x="920267" y="709866"/>
                </a:lnTo>
                <a:lnTo>
                  <a:pt x="917905" y="719353"/>
                </a:lnTo>
                <a:lnTo>
                  <a:pt x="920457" y="729018"/>
                </a:lnTo>
                <a:lnTo>
                  <a:pt x="929233" y="735406"/>
                </a:lnTo>
                <a:lnTo>
                  <a:pt x="945959" y="739825"/>
                </a:lnTo>
                <a:lnTo>
                  <a:pt x="972312" y="743623"/>
                </a:lnTo>
                <a:lnTo>
                  <a:pt x="1006640" y="749846"/>
                </a:lnTo>
                <a:lnTo>
                  <a:pt x="1037424" y="762050"/>
                </a:lnTo>
                <a:lnTo>
                  <a:pt x="1059624" y="783704"/>
                </a:lnTo>
                <a:lnTo>
                  <a:pt x="1068146" y="818248"/>
                </a:lnTo>
                <a:lnTo>
                  <a:pt x="1068146" y="606247"/>
                </a:lnTo>
                <a:lnTo>
                  <a:pt x="814057" y="606247"/>
                </a:lnTo>
                <a:lnTo>
                  <a:pt x="814057" y="945438"/>
                </a:lnTo>
                <a:lnTo>
                  <a:pt x="2297620" y="945438"/>
                </a:lnTo>
                <a:lnTo>
                  <a:pt x="2297620" y="893826"/>
                </a:lnTo>
                <a:lnTo>
                  <a:pt x="2297620" y="888288"/>
                </a:lnTo>
                <a:lnTo>
                  <a:pt x="2297620" y="656069"/>
                </a:lnTo>
                <a:lnTo>
                  <a:pt x="2297620" y="651802"/>
                </a:lnTo>
                <a:lnTo>
                  <a:pt x="2297620" y="606247"/>
                </a:lnTo>
                <a:close/>
              </a:path>
              <a:path w="3214369" h="945515">
                <a:moveTo>
                  <a:pt x="3214281" y="0"/>
                </a:moveTo>
                <a:lnTo>
                  <a:pt x="3176574" y="0"/>
                </a:lnTo>
                <a:lnTo>
                  <a:pt x="3176574" y="61556"/>
                </a:lnTo>
                <a:lnTo>
                  <a:pt x="2873908" y="546366"/>
                </a:lnTo>
                <a:lnTo>
                  <a:pt x="2873908" y="894588"/>
                </a:lnTo>
                <a:lnTo>
                  <a:pt x="2667165" y="894588"/>
                </a:lnTo>
                <a:lnTo>
                  <a:pt x="2667165" y="544182"/>
                </a:lnTo>
                <a:lnTo>
                  <a:pt x="2353907" y="61556"/>
                </a:lnTo>
                <a:lnTo>
                  <a:pt x="2589085" y="61556"/>
                </a:lnTo>
                <a:lnTo>
                  <a:pt x="2780030" y="367855"/>
                </a:lnTo>
                <a:lnTo>
                  <a:pt x="2959316" y="61556"/>
                </a:lnTo>
                <a:lnTo>
                  <a:pt x="3176574" y="61556"/>
                </a:lnTo>
                <a:lnTo>
                  <a:pt x="3176574" y="0"/>
                </a:lnTo>
                <a:lnTo>
                  <a:pt x="2313101" y="0"/>
                </a:lnTo>
                <a:lnTo>
                  <a:pt x="2313101" y="945451"/>
                </a:lnTo>
                <a:lnTo>
                  <a:pt x="3214281" y="945451"/>
                </a:lnTo>
                <a:lnTo>
                  <a:pt x="3214281" y="894588"/>
                </a:lnTo>
                <a:lnTo>
                  <a:pt x="3214281" y="61556"/>
                </a:lnTo>
                <a:lnTo>
                  <a:pt x="3214281" y="0"/>
                </a:lnTo>
                <a:close/>
              </a:path>
            </a:pathLst>
          </a:custGeom>
          <a:solidFill>
            <a:srgbClr val="3382C4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309</Words>
  <Application>Microsoft Macintosh PowerPoint</Application>
  <PresentationFormat>Custom</PresentationFormat>
  <Paragraphs>37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Calibri</vt:lpstr>
      <vt:lpstr>Helvetica</vt:lpstr>
      <vt:lpstr>Office Theme</vt:lpstr>
      <vt:lpstr>HEADLINE 1 HEADLINE 2</vt:lpstr>
      <vt:lpstr>HEADLINE 1 HEADLINE 2</vt:lpstr>
      <vt:lpstr>HEADLINE 1 HEADLINE 2</vt:lpstr>
      <vt:lpstr>HEADLINE 1 HEADLINE 2</vt:lpstr>
      <vt:lpstr>HEADLINE 1 HEADLINE 2</vt:lpstr>
      <vt:lpstr>HEADLINE 1 HEADLINE 2</vt:lpstr>
      <vt:lpstr>PowerPoint Presentation</vt:lpstr>
      <vt:lpstr>PowerPoint Presentation</vt:lpstr>
      <vt:lpstr>HEADLINE 1</vt:lpstr>
      <vt:lpstr>HEADLINE 1</vt:lpstr>
      <vt:lpstr>HEADLINE 1</vt:lpstr>
      <vt:lpstr>HEADLINE 1</vt:lpstr>
      <vt:lpstr>HEADLINE 1</vt:lpstr>
      <vt:lpstr>HEADLINE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1 HEADLINE 2</dc:title>
  <cp:lastModifiedBy>Josh Lookatch</cp:lastModifiedBy>
  <cp:revision>1</cp:revision>
  <dcterms:created xsi:type="dcterms:W3CDTF">2020-09-23T20:00:51Z</dcterms:created>
  <dcterms:modified xsi:type="dcterms:W3CDTF">2022-12-06T17:06:02Z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2020-09-23T00:00:00Z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2020-09-23T00:00:00Z</vt:filetime>
  </property>
</Properties>
</file>